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7A578-DCB3-45DD-B5B9-CCEC8B1EA5C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85245C-F3E4-4F70-90D0-F4EFA400BE4D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способность ребенка договариваться;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7D016A-E74B-42DA-B1FA-73D03D597B7C}" type="parTrans" cxnId="{1759FAFE-507E-4804-BB1E-D62003DDDCE0}">
      <dgm:prSet/>
      <dgm:spPr/>
      <dgm:t>
        <a:bodyPr/>
        <a:lstStyle/>
        <a:p>
          <a:endParaRPr lang="ru-RU"/>
        </a:p>
      </dgm:t>
    </dgm:pt>
    <dgm:pt modelId="{EA385AB2-45FD-47BD-B25B-3D8CBA809E90}" type="sibTrans" cxnId="{1759FAFE-507E-4804-BB1E-D62003DDDCE0}">
      <dgm:prSet/>
      <dgm:spPr/>
      <dgm:t>
        <a:bodyPr/>
        <a:lstStyle/>
        <a:p>
          <a:endParaRPr lang="ru-RU"/>
        </a:p>
      </dgm:t>
    </dgm:pt>
    <dgm:pt modelId="{28A3EEBF-C823-4FA4-9751-5E22D972C762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учитывать интересы и чувства окружающих;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BFB125-FC94-432D-AE32-AB131DA5E1E8}" type="parTrans" cxnId="{8DF59E61-CF67-43A0-BF57-CB2EA2B0E65E}">
      <dgm:prSet/>
      <dgm:spPr/>
      <dgm:t>
        <a:bodyPr/>
        <a:lstStyle/>
        <a:p>
          <a:endParaRPr lang="ru-RU"/>
        </a:p>
      </dgm:t>
    </dgm:pt>
    <dgm:pt modelId="{932409B5-1E6E-4A44-9CE3-CE26E08E8974}" type="sibTrans" cxnId="{8DF59E61-CF67-43A0-BF57-CB2EA2B0E65E}">
      <dgm:prSet/>
      <dgm:spPr/>
      <dgm:t>
        <a:bodyPr/>
        <a:lstStyle/>
        <a:p>
          <a:endParaRPr lang="ru-RU"/>
        </a:p>
      </dgm:t>
    </dgm:pt>
    <dgm:pt modelId="{972A802B-3745-4335-B3FA-A1E349914FB4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сопереживать неудачам и радоваться успехам близких;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BC3E37-B5F7-49ED-9346-280E55CFCB8A}" type="parTrans" cxnId="{71C2267D-55BC-472F-B424-168FE3953E73}">
      <dgm:prSet/>
      <dgm:spPr/>
      <dgm:t>
        <a:bodyPr/>
        <a:lstStyle/>
        <a:p>
          <a:endParaRPr lang="ru-RU"/>
        </a:p>
      </dgm:t>
    </dgm:pt>
    <dgm:pt modelId="{1765A3AE-E7C3-4C5E-BAA4-4E8927D9AF49}" type="sibTrans" cxnId="{71C2267D-55BC-472F-B424-168FE3953E73}">
      <dgm:prSet/>
      <dgm:spPr/>
      <dgm:t>
        <a:bodyPr/>
        <a:lstStyle/>
        <a:p>
          <a:endParaRPr lang="ru-RU"/>
        </a:p>
      </dgm:t>
    </dgm:pt>
    <dgm:pt modelId="{1A39075E-44BB-4058-8045-27D3F90A5850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адекватно проявлять свои чувства, в том числе веру в себя;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17B52C-3096-4724-ACDE-CAD93849E64E}" type="parTrans" cxnId="{78A43678-A737-487A-B43A-838AC4147DA1}">
      <dgm:prSet/>
      <dgm:spPr/>
      <dgm:t>
        <a:bodyPr/>
        <a:lstStyle/>
        <a:p>
          <a:endParaRPr lang="ru-RU"/>
        </a:p>
      </dgm:t>
    </dgm:pt>
    <dgm:pt modelId="{45D79817-5F25-4F16-A128-E3FA42FBBDAB}" type="sibTrans" cxnId="{78A43678-A737-487A-B43A-838AC4147DA1}">
      <dgm:prSet/>
      <dgm:spPr/>
      <dgm:t>
        <a:bodyPr/>
        <a:lstStyle/>
        <a:p>
          <a:endParaRPr lang="ru-RU"/>
        </a:p>
      </dgm:t>
    </dgm:pt>
    <dgm:pt modelId="{6CA2B3C6-0373-4BCB-88F7-37481A8070CB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стараться разрешать конфликты;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074F12-4477-4A5D-AA62-9AC723836687}" type="parTrans" cxnId="{8F62005C-166C-4A05-9154-8E4C89453BF8}">
      <dgm:prSet/>
      <dgm:spPr/>
      <dgm:t>
        <a:bodyPr/>
        <a:lstStyle/>
        <a:p>
          <a:endParaRPr lang="ru-RU"/>
        </a:p>
      </dgm:t>
    </dgm:pt>
    <dgm:pt modelId="{537F8A83-7F61-441A-9BB4-050A0D91B97C}" type="sibTrans" cxnId="{8F62005C-166C-4A05-9154-8E4C89453BF8}">
      <dgm:prSet/>
      <dgm:spPr/>
      <dgm:t>
        <a:bodyPr/>
        <a:lstStyle/>
        <a:p>
          <a:endParaRPr lang="ru-RU"/>
        </a:p>
      </dgm:t>
    </dgm:pt>
    <dgm:pt modelId="{093DFBF5-BECE-46E1-8B8D-6676B3064503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достаточно хорошо владеть устной речью;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A2B356-A9FE-4E41-9671-85EC5EC0E1F2}" type="parTrans" cxnId="{1E5F1E22-ECBC-482A-B616-550C8A1A3D3D}">
      <dgm:prSet/>
      <dgm:spPr/>
      <dgm:t>
        <a:bodyPr/>
        <a:lstStyle/>
        <a:p>
          <a:endParaRPr lang="ru-RU"/>
        </a:p>
      </dgm:t>
    </dgm:pt>
    <dgm:pt modelId="{BCEB5C2B-33E0-4423-9B0B-85860B4DC3F6}" type="sibTrans" cxnId="{1E5F1E22-ECBC-482A-B616-550C8A1A3D3D}">
      <dgm:prSet/>
      <dgm:spPr/>
      <dgm:t>
        <a:bodyPr/>
        <a:lstStyle/>
        <a:p>
          <a:endParaRPr lang="ru-RU"/>
        </a:p>
      </dgm:t>
    </dgm:pt>
    <dgm:pt modelId="{D5C6B2C1-9738-41A0-8041-D25A9DF57203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уметь выражать свои мысли и желания.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1BB8B9-979B-4DAF-9C1D-56D26E1A6B84}" type="parTrans" cxnId="{F22AF58F-313B-4F7E-A344-AF4E5F6F9024}">
      <dgm:prSet/>
      <dgm:spPr/>
      <dgm:t>
        <a:bodyPr/>
        <a:lstStyle/>
        <a:p>
          <a:endParaRPr lang="ru-RU"/>
        </a:p>
      </dgm:t>
    </dgm:pt>
    <dgm:pt modelId="{5E6BC32A-8BC4-4C92-8670-BF6AF074DE87}" type="sibTrans" cxnId="{F22AF58F-313B-4F7E-A344-AF4E5F6F9024}">
      <dgm:prSet/>
      <dgm:spPr/>
      <dgm:t>
        <a:bodyPr/>
        <a:lstStyle/>
        <a:p>
          <a:endParaRPr lang="ru-RU"/>
        </a:p>
      </dgm:t>
    </dgm:pt>
    <dgm:pt modelId="{AB6BCF72-5D32-434C-95DD-DA9A785CACE0}" type="pres">
      <dgm:prSet presAssocID="{8C57A578-DCB3-45DD-B5B9-CCEC8B1EA5C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FA0F12-A724-44DB-AD0E-0CCF390D8DFF}" type="pres">
      <dgm:prSet presAssocID="{FC85245C-F3E4-4F70-90D0-F4EFA400BE4D}" presName="parentLin" presStyleCnt="0"/>
      <dgm:spPr/>
    </dgm:pt>
    <dgm:pt modelId="{5CF9FB26-6352-4FA0-8E8B-95BB4DC9DDED}" type="pres">
      <dgm:prSet presAssocID="{FC85245C-F3E4-4F70-90D0-F4EFA400BE4D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78CC40CD-753B-4548-8758-AB61E061EA1C}" type="pres">
      <dgm:prSet presAssocID="{FC85245C-F3E4-4F70-90D0-F4EFA400BE4D}" presName="parentText" presStyleLbl="node1" presStyleIdx="0" presStyleCnt="7" custScaleX="131760" custScaleY="1504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5F229-8515-4E48-87E2-9534C1B640E0}" type="pres">
      <dgm:prSet presAssocID="{FC85245C-F3E4-4F70-90D0-F4EFA400BE4D}" presName="negativeSpace" presStyleCnt="0"/>
      <dgm:spPr/>
    </dgm:pt>
    <dgm:pt modelId="{01B9E464-7402-49C3-9F49-5E439A1DDE9E}" type="pres">
      <dgm:prSet presAssocID="{FC85245C-F3E4-4F70-90D0-F4EFA400BE4D}" presName="childText" presStyleLbl="conFgAcc1" presStyleIdx="0" presStyleCnt="7">
        <dgm:presLayoutVars>
          <dgm:bulletEnabled val="1"/>
        </dgm:presLayoutVars>
      </dgm:prSet>
      <dgm:spPr/>
    </dgm:pt>
    <dgm:pt modelId="{D925141A-76F6-4F7D-9755-B657ED341801}" type="pres">
      <dgm:prSet presAssocID="{EA385AB2-45FD-47BD-B25B-3D8CBA809E90}" presName="spaceBetweenRectangles" presStyleCnt="0"/>
      <dgm:spPr/>
    </dgm:pt>
    <dgm:pt modelId="{AF6837FF-F4F9-438D-9C7A-810173714750}" type="pres">
      <dgm:prSet presAssocID="{28A3EEBF-C823-4FA4-9751-5E22D972C762}" presName="parentLin" presStyleCnt="0"/>
      <dgm:spPr/>
    </dgm:pt>
    <dgm:pt modelId="{AC2EB053-42C3-42ED-A121-630DE1C58A55}" type="pres">
      <dgm:prSet presAssocID="{28A3EEBF-C823-4FA4-9751-5E22D972C762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DD884AD-3AB1-4824-844E-3E00B3F484A0}" type="pres">
      <dgm:prSet presAssocID="{28A3EEBF-C823-4FA4-9751-5E22D972C762}" presName="parentText" presStyleLbl="node1" presStyleIdx="1" presStyleCnt="7" custScaleX="134583" custScaleY="1532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984654-2BEC-4204-9E60-84EAEF198A0C}" type="pres">
      <dgm:prSet presAssocID="{28A3EEBF-C823-4FA4-9751-5E22D972C762}" presName="negativeSpace" presStyleCnt="0"/>
      <dgm:spPr/>
    </dgm:pt>
    <dgm:pt modelId="{A740519C-31EC-4A29-B0B3-F4A1A5BD2907}" type="pres">
      <dgm:prSet presAssocID="{28A3EEBF-C823-4FA4-9751-5E22D972C762}" presName="childText" presStyleLbl="conFgAcc1" presStyleIdx="1" presStyleCnt="7" custLinFactY="-9470" custLinFactNeighborX="877" custLinFactNeighborY="-100000">
        <dgm:presLayoutVars>
          <dgm:bulletEnabled val="1"/>
        </dgm:presLayoutVars>
      </dgm:prSet>
      <dgm:spPr/>
    </dgm:pt>
    <dgm:pt modelId="{59CAD1C0-EB48-4328-B826-3DAC6061CE0F}" type="pres">
      <dgm:prSet presAssocID="{932409B5-1E6E-4A44-9CE3-CE26E08E8974}" presName="spaceBetweenRectangles" presStyleCnt="0"/>
      <dgm:spPr/>
    </dgm:pt>
    <dgm:pt modelId="{1D3D0D98-48C0-4930-A011-4293C9941900}" type="pres">
      <dgm:prSet presAssocID="{972A802B-3745-4335-B3FA-A1E349914FB4}" presName="parentLin" presStyleCnt="0"/>
      <dgm:spPr/>
    </dgm:pt>
    <dgm:pt modelId="{8B620425-BEF0-46BE-B83D-B5713AEAFC18}" type="pres">
      <dgm:prSet presAssocID="{972A802B-3745-4335-B3FA-A1E349914FB4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54CF4131-80A6-4116-9867-94F35CA3BD13}" type="pres">
      <dgm:prSet presAssocID="{972A802B-3745-4335-B3FA-A1E349914FB4}" presName="parentText" presStyleLbl="node1" presStyleIdx="2" presStyleCnt="7" custScaleX="132346" custScaleY="1792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D1C2C-E7CE-4221-A2F8-B98FEB960915}" type="pres">
      <dgm:prSet presAssocID="{972A802B-3745-4335-B3FA-A1E349914FB4}" presName="negativeSpace" presStyleCnt="0"/>
      <dgm:spPr/>
    </dgm:pt>
    <dgm:pt modelId="{C4F3FB0D-F02E-4CEE-8D57-693BB20B19EF}" type="pres">
      <dgm:prSet presAssocID="{972A802B-3745-4335-B3FA-A1E349914FB4}" presName="childText" presStyleLbl="conFgAcc1" presStyleIdx="2" presStyleCnt="7" custScaleY="153473" custLinFactY="-100000" custLinFactNeighborY="-173006">
        <dgm:presLayoutVars>
          <dgm:bulletEnabled val="1"/>
        </dgm:presLayoutVars>
      </dgm:prSet>
      <dgm:spPr/>
    </dgm:pt>
    <dgm:pt modelId="{47FECB44-C8E3-472E-B1AE-86CCAF014DD3}" type="pres">
      <dgm:prSet presAssocID="{1765A3AE-E7C3-4C5E-BAA4-4E8927D9AF49}" presName="spaceBetweenRectangles" presStyleCnt="0"/>
      <dgm:spPr/>
    </dgm:pt>
    <dgm:pt modelId="{63536619-70D4-4077-A61A-FA9B099CD88C}" type="pres">
      <dgm:prSet presAssocID="{1A39075E-44BB-4058-8045-27D3F90A5850}" presName="parentLin" presStyleCnt="0"/>
      <dgm:spPr/>
    </dgm:pt>
    <dgm:pt modelId="{3F505628-0161-4B70-AF76-7931324B6D4F}" type="pres">
      <dgm:prSet presAssocID="{1A39075E-44BB-4058-8045-27D3F90A5850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D98F9C74-D78D-408C-AF5A-B9F42CE110C8}" type="pres">
      <dgm:prSet presAssocID="{1A39075E-44BB-4058-8045-27D3F90A5850}" presName="parentText" presStyleLbl="node1" presStyleIdx="3" presStyleCnt="7" custScaleX="131854" custScaleY="175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953E1-03F8-4B52-A76E-7643434F2782}" type="pres">
      <dgm:prSet presAssocID="{1A39075E-44BB-4058-8045-27D3F90A5850}" presName="negativeSpace" presStyleCnt="0"/>
      <dgm:spPr/>
    </dgm:pt>
    <dgm:pt modelId="{7A03D8E7-B790-4C43-945C-03FFCFDB44C9}" type="pres">
      <dgm:prSet presAssocID="{1A39075E-44BB-4058-8045-27D3F90A5850}" presName="childText" presStyleLbl="conFgAcc1" presStyleIdx="3" presStyleCnt="7" custLinFactY="-132364" custLinFactNeighborY="-200000">
        <dgm:presLayoutVars>
          <dgm:bulletEnabled val="1"/>
        </dgm:presLayoutVars>
      </dgm:prSet>
      <dgm:spPr/>
    </dgm:pt>
    <dgm:pt modelId="{98B325DF-5222-4AB1-9ADE-6F00CDB4B63D}" type="pres">
      <dgm:prSet presAssocID="{45D79817-5F25-4F16-A128-E3FA42FBBDAB}" presName="spaceBetweenRectangles" presStyleCnt="0"/>
      <dgm:spPr/>
    </dgm:pt>
    <dgm:pt modelId="{591C7238-770B-462E-B156-07FEF7FB9F30}" type="pres">
      <dgm:prSet presAssocID="{6CA2B3C6-0373-4BCB-88F7-37481A8070CB}" presName="parentLin" presStyleCnt="0"/>
      <dgm:spPr/>
    </dgm:pt>
    <dgm:pt modelId="{BB7A0A2E-B479-418F-B1AB-F6872163778C}" type="pres">
      <dgm:prSet presAssocID="{6CA2B3C6-0373-4BCB-88F7-37481A8070CB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D7BA16E0-20FB-45C1-8F1D-5920A1323C87}" type="pres">
      <dgm:prSet presAssocID="{6CA2B3C6-0373-4BCB-88F7-37481A8070CB}" presName="parentText" presStyleLbl="node1" presStyleIdx="4" presStyleCnt="7" custScaleX="131760" custScaleY="1726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857C9-ED5D-488A-828F-49A9C2835D9D}" type="pres">
      <dgm:prSet presAssocID="{6CA2B3C6-0373-4BCB-88F7-37481A8070CB}" presName="negativeSpace" presStyleCnt="0"/>
      <dgm:spPr/>
    </dgm:pt>
    <dgm:pt modelId="{F89F59D7-B85B-40AB-B373-6FE6E5FB3718}" type="pres">
      <dgm:prSet presAssocID="{6CA2B3C6-0373-4BCB-88F7-37481A8070CB}" presName="childText" presStyleLbl="conFgAcc1" presStyleIdx="4" presStyleCnt="7" custLinFactY="-83020" custLinFactNeighborY="-100000">
        <dgm:presLayoutVars>
          <dgm:bulletEnabled val="1"/>
        </dgm:presLayoutVars>
      </dgm:prSet>
      <dgm:spPr/>
    </dgm:pt>
    <dgm:pt modelId="{45C77FB0-5CAC-42EC-A037-5A2BB2FA6325}" type="pres">
      <dgm:prSet presAssocID="{537F8A83-7F61-441A-9BB4-050A0D91B97C}" presName="spaceBetweenRectangles" presStyleCnt="0"/>
      <dgm:spPr/>
    </dgm:pt>
    <dgm:pt modelId="{E40BA71F-8795-43D8-8A10-7DCBB57EADDA}" type="pres">
      <dgm:prSet presAssocID="{093DFBF5-BECE-46E1-8B8D-6676B3064503}" presName="parentLin" presStyleCnt="0"/>
      <dgm:spPr/>
    </dgm:pt>
    <dgm:pt modelId="{ACD3804A-2A09-4CE5-98D1-B50E61E6F182}" type="pres">
      <dgm:prSet presAssocID="{093DFBF5-BECE-46E1-8B8D-6676B3064503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F9980556-2365-4834-9EC0-4FFB94ACDA79}" type="pres">
      <dgm:prSet presAssocID="{093DFBF5-BECE-46E1-8B8D-6676B3064503}" presName="parentText" presStyleLbl="node1" presStyleIdx="5" presStyleCnt="7" custScaleX="127225" custScaleY="1437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BC7BD-F3CC-4EFB-B29B-D1BFB9F09C88}" type="pres">
      <dgm:prSet presAssocID="{093DFBF5-BECE-46E1-8B8D-6676B3064503}" presName="negativeSpace" presStyleCnt="0"/>
      <dgm:spPr/>
    </dgm:pt>
    <dgm:pt modelId="{7A7CC85B-F795-4D11-AB93-CD2A04ED5C56}" type="pres">
      <dgm:prSet presAssocID="{093DFBF5-BECE-46E1-8B8D-6676B3064503}" presName="childText" presStyleLbl="conFgAcc1" presStyleIdx="5" presStyleCnt="7">
        <dgm:presLayoutVars>
          <dgm:bulletEnabled val="1"/>
        </dgm:presLayoutVars>
      </dgm:prSet>
      <dgm:spPr/>
    </dgm:pt>
    <dgm:pt modelId="{B90F9FF9-90BF-4AC4-974A-80A00C51A198}" type="pres">
      <dgm:prSet presAssocID="{BCEB5C2B-33E0-4423-9B0B-85860B4DC3F6}" presName="spaceBetweenRectangles" presStyleCnt="0"/>
      <dgm:spPr/>
    </dgm:pt>
    <dgm:pt modelId="{DB0485F9-FBF0-49D0-828A-DA44D7BB1A1F}" type="pres">
      <dgm:prSet presAssocID="{D5C6B2C1-9738-41A0-8041-D25A9DF57203}" presName="parentLin" presStyleCnt="0"/>
      <dgm:spPr/>
    </dgm:pt>
    <dgm:pt modelId="{82709E15-8526-40FC-8FBC-F6E6D9D44880}" type="pres">
      <dgm:prSet presAssocID="{D5C6B2C1-9738-41A0-8041-D25A9DF57203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478CECF5-474A-42C0-AE62-139FDAC40469}" type="pres">
      <dgm:prSet presAssocID="{D5C6B2C1-9738-41A0-8041-D25A9DF57203}" presName="parentText" presStyleLbl="node1" presStyleIdx="6" presStyleCnt="7" custScaleX="131853" custScaleY="1482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78D0B-4808-4357-B7EB-40E28C4A0993}" type="pres">
      <dgm:prSet presAssocID="{D5C6B2C1-9738-41A0-8041-D25A9DF57203}" presName="negativeSpace" presStyleCnt="0"/>
      <dgm:spPr/>
    </dgm:pt>
    <dgm:pt modelId="{FA31A125-EE53-472B-AB1B-53A54AFD83B3}" type="pres">
      <dgm:prSet presAssocID="{D5C6B2C1-9738-41A0-8041-D25A9DF5720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F6E194E5-CC79-4DB3-99F1-3464CE5389EE}" type="presOf" srcId="{972A802B-3745-4335-B3FA-A1E349914FB4}" destId="{8B620425-BEF0-46BE-B83D-B5713AEAFC18}" srcOrd="0" destOrd="0" presId="urn:microsoft.com/office/officeart/2005/8/layout/list1"/>
    <dgm:cxn modelId="{149E293E-391E-4D4C-A019-80D3B79CD90F}" type="presOf" srcId="{093DFBF5-BECE-46E1-8B8D-6676B3064503}" destId="{F9980556-2365-4834-9EC0-4FFB94ACDA79}" srcOrd="1" destOrd="0" presId="urn:microsoft.com/office/officeart/2005/8/layout/list1"/>
    <dgm:cxn modelId="{40C3A761-954A-4BE4-8533-A8644FD7CB19}" type="presOf" srcId="{28A3EEBF-C823-4FA4-9751-5E22D972C762}" destId="{5DD884AD-3AB1-4824-844E-3E00B3F484A0}" srcOrd="1" destOrd="0" presId="urn:microsoft.com/office/officeart/2005/8/layout/list1"/>
    <dgm:cxn modelId="{71C2267D-55BC-472F-B424-168FE3953E73}" srcId="{8C57A578-DCB3-45DD-B5B9-CCEC8B1EA5C1}" destId="{972A802B-3745-4335-B3FA-A1E349914FB4}" srcOrd="2" destOrd="0" parTransId="{CABC3E37-B5F7-49ED-9346-280E55CFCB8A}" sibTransId="{1765A3AE-E7C3-4C5E-BAA4-4E8927D9AF49}"/>
    <dgm:cxn modelId="{68A74148-2DD4-4722-BDAD-65C048600C94}" type="presOf" srcId="{D5C6B2C1-9738-41A0-8041-D25A9DF57203}" destId="{82709E15-8526-40FC-8FBC-F6E6D9D44880}" srcOrd="0" destOrd="0" presId="urn:microsoft.com/office/officeart/2005/8/layout/list1"/>
    <dgm:cxn modelId="{916C61F5-E0B1-4887-B79B-7EC6638910A8}" type="presOf" srcId="{D5C6B2C1-9738-41A0-8041-D25A9DF57203}" destId="{478CECF5-474A-42C0-AE62-139FDAC40469}" srcOrd="1" destOrd="0" presId="urn:microsoft.com/office/officeart/2005/8/layout/list1"/>
    <dgm:cxn modelId="{FF1C3409-7EDD-4371-8DBA-FCBF1A0EA90E}" type="presOf" srcId="{1A39075E-44BB-4058-8045-27D3F90A5850}" destId="{D98F9C74-D78D-408C-AF5A-B9F42CE110C8}" srcOrd="1" destOrd="0" presId="urn:microsoft.com/office/officeart/2005/8/layout/list1"/>
    <dgm:cxn modelId="{1E5F1E22-ECBC-482A-B616-550C8A1A3D3D}" srcId="{8C57A578-DCB3-45DD-B5B9-CCEC8B1EA5C1}" destId="{093DFBF5-BECE-46E1-8B8D-6676B3064503}" srcOrd="5" destOrd="0" parTransId="{7EA2B356-A9FE-4E41-9671-85EC5EC0E1F2}" sibTransId="{BCEB5C2B-33E0-4423-9B0B-85860B4DC3F6}"/>
    <dgm:cxn modelId="{22F9FBB4-FBFB-45AF-A956-A8E1D2E2C0AA}" type="presOf" srcId="{1A39075E-44BB-4058-8045-27D3F90A5850}" destId="{3F505628-0161-4B70-AF76-7931324B6D4F}" srcOrd="0" destOrd="0" presId="urn:microsoft.com/office/officeart/2005/8/layout/list1"/>
    <dgm:cxn modelId="{2A6F37C4-3E1B-4AFA-9EF8-6C304C73D4FE}" type="presOf" srcId="{6CA2B3C6-0373-4BCB-88F7-37481A8070CB}" destId="{BB7A0A2E-B479-418F-B1AB-F6872163778C}" srcOrd="0" destOrd="0" presId="urn:microsoft.com/office/officeart/2005/8/layout/list1"/>
    <dgm:cxn modelId="{27181A2C-D965-45B0-BE19-9CBD95E2AEF4}" type="presOf" srcId="{FC85245C-F3E4-4F70-90D0-F4EFA400BE4D}" destId="{78CC40CD-753B-4548-8758-AB61E061EA1C}" srcOrd="1" destOrd="0" presId="urn:microsoft.com/office/officeart/2005/8/layout/list1"/>
    <dgm:cxn modelId="{A06A04CE-9F9D-4757-B54C-5C34B72245CD}" type="presOf" srcId="{093DFBF5-BECE-46E1-8B8D-6676B3064503}" destId="{ACD3804A-2A09-4CE5-98D1-B50E61E6F182}" srcOrd="0" destOrd="0" presId="urn:microsoft.com/office/officeart/2005/8/layout/list1"/>
    <dgm:cxn modelId="{8C3E1AE1-E3CB-4BBD-910C-D2BD3ACBD54D}" type="presOf" srcId="{972A802B-3745-4335-B3FA-A1E349914FB4}" destId="{54CF4131-80A6-4116-9867-94F35CA3BD13}" srcOrd="1" destOrd="0" presId="urn:microsoft.com/office/officeart/2005/8/layout/list1"/>
    <dgm:cxn modelId="{8F62005C-166C-4A05-9154-8E4C89453BF8}" srcId="{8C57A578-DCB3-45DD-B5B9-CCEC8B1EA5C1}" destId="{6CA2B3C6-0373-4BCB-88F7-37481A8070CB}" srcOrd="4" destOrd="0" parTransId="{2F074F12-4477-4A5D-AA62-9AC723836687}" sibTransId="{537F8A83-7F61-441A-9BB4-050A0D91B97C}"/>
    <dgm:cxn modelId="{78A43678-A737-487A-B43A-838AC4147DA1}" srcId="{8C57A578-DCB3-45DD-B5B9-CCEC8B1EA5C1}" destId="{1A39075E-44BB-4058-8045-27D3F90A5850}" srcOrd="3" destOrd="0" parTransId="{5F17B52C-3096-4724-ACDE-CAD93849E64E}" sibTransId="{45D79817-5F25-4F16-A128-E3FA42FBBDAB}"/>
    <dgm:cxn modelId="{BD86C25C-7452-471C-874D-D1A333AD92EE}" type="presOf" srcId="{8C57A578-DCB3-45DD-B5B9-CCEC8B1EA5C1}" destId="{AB6BCF72-5D32-434C-95DD-DA9A785CACE0}" srcOrd="0" destOrd="0" presId="urn:microsoft.com/office/officeart/2005/8/layout/list1"/>
    <dgm:cxn modelId="{BFDBABD0-8ED3-41E9-A40F-D5E0B9CF3FE4}" type="presOf" srcId="{28A3EEBF-C823-4FA4-9751-5E22D972C762}" destId="{AC2EB053-42C3-42ED-A121-630DE1C58A55}" srcOrd="0" destOrd="0" presId="urn:microsoft.com/office/officeart/2005/8/layout/list1"/>
    <dgm:cxn modelId="{F22AF58F-313B-4F7E-A344-AF4E5F6F9024}" srcId="{8C57A578-DCB3-45DD-B5B9-CCEC8B1EA5C1}" destId="{D5C6B2C1-9738-41A0-8041-D25A9DF57203}" srcOrd="6" destOrd="0" parTransId="{C91BB8B9-979B-4DAF-9C1D-56D26E1A6B84}" sibTransId="{5E6BC32A-8BC4-4C92-8670-BF6AF074DE87}"/>
    <dgm:cxn modelId="{8DF59E61-CF67-43A0-BF57-CB2EA2B0E65E}" srcId="{8C57A578-DCB3-45DD-B5B9-CCEC8B1EA5C1}" destId="{28A3EEBF-C823-4FA4-9751-5E22D972C762}" srcOrd="1" destOrd="0" parTransId="{9BBFB125-FC94-432D-AE32-AB131DA5E1E8}" sibTransId="{932409B5-1E6E-4A44-9CE3-CE26E08E8974}"/>
    <dgm:cxn modelId="{FB38D7DA-65D1-4A46-920F-1FF0593DF210}" type="presOf" srcId="{6CA2B3C6-0373-4BCB-88F7-37481A8070CB}" destId="{D7BA16E0-20FB-45C1-8F1D-5920A1323C87}" srcOrd="1" destOrd="0" presId="urn:microsoft.com/office/officeart/2005/8/layout/list1"/>
    <dgm:cxn modelId="{3D12C37E-CFA6-46A5-B2C0-D489585CF106}" type="presOf" srcId="{FC85245C-F3E4-4F70-90D0-F4EFA400BE4D}" destId="{5CF9FB26-6352-4FA0-8E8B-95BB4DC9DDED}" srcOrd="0" destOrd="0" presId="urn:microsoft.com/office/officeart/2005/8/layout/list1"/>
    <dgm:cxn modelId="{1759FAFE-507E-4804-BB1E-D62003DDDCE0}" srcId="{8C57A578-DCB3-45DD-B5B9-CCEC8B1EA5C1}" destId="{FC85245C-F3E4-4F70-90D0-F4EFA400BE4D}" srcOrd="0" destOrd="0" parTransId="{2A7D016A-E74B-42DA-B1FA-73D03D597B7C}" sibTransId="{EA385AB2-45FD-47BD-B25B-3D8CBA809E90}"/>
    <dgm:cxn modelId="{477423F4-332F-48A8-981D-35545FDE6C6D}" type="presParOf" srcId="{AB6BCF72-5D32-434C-95DD-DA9A785CACE0}" destId="{8BFA0F12-A724-44DB-AD0E-0CCF390D8DFF}" srcOrd="0" destOrd="0" presId="urn:microsoft.com/office/officeart/2005/8/layout/list1"/>
    <dgm:cxn modelId="{57C9B107-AF62-4469-95A3-706A021B6F3E}" type="presParOf" srcId="{8BFA0F12-A724-44DB-AD0E-0CCF390D8DFF}" destId="{5CF9FB26-6352-4FA0-8E8B-95BB4DC9DDED}" srcOrd="0" destOrd="0" presId="urn:microsoft.com/office/officeart/2005/8/layout/list1"/>
    <dgm:cxn modelId="{957E78B1-FDE8-4A97-89E6-D68C2720E5F5}" type="presParOf" srcId="{8BFA0F12-A724-44DB-AD0E-0CCF390D8DFF}" destId="{78CC40CD-753B-4548-8758-AB61E061EA1C}" srcOrd="1" destOrd="0" presId="urn:microsoft.com/office/officeart/2005/8/layout/list1"/>
    <dgm:cxn modelId="{AE4E22FD-5569-4B22-9AEA-22BF29F01AC3}" type="presParOf" srcId="{AB6BCF72-5D32-434C-95DD-DA9A785CACE0}" destId="{2AF5F229-8515-4E48-87E2-9534C1B640E0}" srcOrd="1" destOrd="0" presId="urn:microsoft.com/office/officeart/2005/8/layout/list1"/>
    <dgm:cxn modelId="{2CD8D0FD-FBE0-4584-BC15-3D2938314EBC}" type="presParOf" srcId="{AB6BCF72-5D32-434C-95DD-DA9A785CACE0}" destId="{01B9E464-7402-49C3-9F49-5E439A1DDE9E}" srcOrd="2" destOrd="0" presId="urn:microsoft.com/office/officeart/2005/8/layout/list1"/>
    <dgm:cxn modelId="{09F5DB4B-FD6F-4D32-9FA7-85999151416E}" type="presParOf" srcId="{AB6BCF72-5D32-434C-95DD-DA9A785CACE0}" destId="{D925141A-76F6-4F7D-9755-B657ED341801}" srcOrd="3" destOrd="0" presId="urn:microsoft.com/office/officeart/2005/8/layout/list1"/>
    <dgm:cxn modelId="{D2677283-89E6-48D5-ABD4-01C9836E248B}" type="presParOf" srcId="{AB6BCF72-5D32-434C-95DD-DA9A785CACE0}" destId="{AF6837FF-F4F9-438D-9C7A-810173714750}" srcOrd="4" destOrd="0" presId="urn:microsoft.com/office/officeart/2005/8/layout/list1"/>
    <dgm:cxn modelId="{3D3E5F7D-C39D-4864-A7E9-548EF01A7B84}" type="presParOf" srcId="{AF6837FF-F4F9-438D-9C7A-810173714750}" destId="{AC2EB053-42C3-42ED-A121-630DE1C58A55}" srcOrd="0" destOrd="0" presId="urn:microsoft.com/office/officeart/2005/8/layout/list1"/>
    <dgm:cxn modelId="{15CD0A59-D41A-4869-A86F-FB906AA0B013}" type="presParOf" srcId="{AF6837FF-F4F9-438D-9C7A-810173714750}" destId="{5DD884AD-3AB1-4824-844E-3E00B3F484A0}" srcOrd="1" destOrd="0" presId="urn:microsoft.com/office/officeart/2005/8/layout/list1"/>
    <dgm:cxn modelId="{37BEB28A-4B61-4A83-8172-067217DB8AF2}" type="presParOf" srcId="{AB6BCF72-5D32-434C-95DD-DA9A785CACE0}" destId="{80984654-2BEC-4204-9E60-84EAEF198A0C}" srcOrd="5" destOrd="0" presId="urn:microsoft.com/office/officeart/2005/8/layout/list1"/>
    <dgm:cxn modelId="{AED8D3B8-0B6D-41AE-86C4-E79E31BD9B99}" type="presParOf" srcId="{AB6BCF72-5D32-434C-95DD-DA9A785CACE0}" destId="{A740519C-31EC-4A29-B0B3-F4A1A5BD2907}" srcOrd="6" destOrd="0" presId="urn:microsoft.com/office/officeart/2005/8/layout/list1"/>
    <dgm:cxn modelId="{A071A9C1-AD22-4F8C-9F6F-74BB5EA82071}" type="presParOf" srcId="{AB6BCF72-5D32-434C-95DD-DA9A785CACE0}" destId="{59CAD1C0-EB48-4328-B826-3DAC6061CE0F}" srcOrd="7" destOrd="0" presId="urn:microsoft.com/office/officeart/2005/8/layout/list1"/>
    <dgm:cxn modelId="{F75A5076-32B1-4A82-8DB1-92AF7999D3FB}" type="presParOf" srcId="{AB6BCF72-5D32-434C-95DD-DA9A785CACE0}" destId="{1D3D0D98-48C0-4930-A011-4293C9941900}" srcOrd="8" destOrd="0" presId="urn:microsoft.com/office/officeart/2005/8/layout/list1"/>
    <dgm:cxn modelId="{7586B1F3-E7DD-463E-96E8-51EBC5093CEA}" type="presParOf" srcId="{1D3D0D98-48C0-4930-A011-4293C9941900}" destId="{8B620425-BEF0-46BE-B83D-B5713AEAFC18}" srcOrd="0" destOrd="0" presId="urn:microsoft.com/office/officeart/2005/8/layout/list1"/>
    <dgm:cxn modelId="{328441B9-03FC-479C-8DF7-1EFDF59E7EAD}" type="presParOf" srcId="{1D3D0D98-48C0-4930-A011-4293C9941900}" destId="{54CF4131-80A6-4116-9867-94F35CA3BD13}" srcOrd="1" destOrd="0" presId="urn:microsoft.com/office/officeart/2005/8/layout/list1"/>
    <dgm:cxn modelId="{0AF9BE3A-4092-4131-95F2-6DC0914F6077}" type="presParOf" srcId="{AB6BCF72-5D32-434C-95DD-DA9A785CACE0}" destId="{D12D1C2C-E7CE-4221-A2F8-B98FEB960915}" srcOrd="9" destOrd="0" presId="urn:microsoft.com/office/officeart/2005/8/layout/list1"/>
    <dgm:cxn modelId="{E8DB7836-E969-4AED-9D09-6FF5D3392616}" type="presParOf" srcId="{AB6BCF72-5D32-434C-95DD-DA9A785CACE0}" destId="{C4F3FB0D-F02E-4CEE-8D57-693BB20B19EF}" srcOrd="10" destOrd="0" presId="urn:microsoft.com/office/officeart/2005/8/layout/list1"/>
    <dgm:cxn modelId="{583A16A3-4E14-4C2C-A9C6-C53FAA14B036}" type="presParOf" srcId="{AB6BCF72-5D32-434C-95DD-DA9A785CACE0}" destId="{47FECB44-C8E3-472E-B1AE-86CCAF014DD3}" srcOrd="11" destOrd="0" presId="urn:microsoft.com/office/officeart/2005/8/layout/list1"/>
    <dgm:cxn modelId="{AABD5909-9ED4-4940-B9D3-4C8B82DC8ED1}" type="presParOf" srcId="{AB6BCF72-5D32-434C-95DD-DA9A785CACE0}" destId="{63536619-70D4-4077-A61A-FA9B099CD88C}" srcOrd="12" destOrd="0" presId="urn:microsoft.com/office/officeart/2005/8/layout/list1"/>
    <dgm:cxn modelId="{4A002B0E-F4C3-4C9A-83E9-F0D33EF77086}" type="presParOf" srcId="{63536619-70D4-4077-A61A-FA9B099CD88C}" destId="{3F505628-0161-4B70-AF76-7931324B6D4F}" srcOrd="0" destOrd="0" presId="urn:microsoft.com/office/officeart/2005/8/layout/list1"/>
    <dgm:cxn modelId="{95BDFE89-ED15-4336-8813-9198D640B6F5}" type="presParOf" srcId="{63536619-70D4-4077-A61A-FA9B099CD88C}" destId="{D98F9C74-D78D-408C-AF5A-B9F42CE110C8}" srcOrd="1" destOrd="0" presId="urn:microsoft.com/office/officeart/2005/8/layout/list1"/>
    <dgm:cxn modelId="{77D7C571-5410-4962-ABE5-E805B2009B48}" type="presParOf" srcId="{AB6BCF72-5D32-434C-95DD-DA9A785CACE0}" destId="{C28953E1-03F8-4B52-A76E-7643434F2782}" srcOrd="13" destOrd="0" presId="urn:microsoft.com/office/officeart/2005/8/layout/list1"/>
    <dgm:cxn modelId="{3ECF34AE-94DE-4DFF-8D64-F188565E3CD9}" type="presParOf" srcId="{AB6BCF72-5D32-434C-95DD-DA9A785CACE0}" destId="{7A03D8E7-B790-4C43-945C-03FFCFDB44C9}" srcOrd="14" destOrd="0" presId="urn:microsoft.com/office/officeart/2005/8/layout/list1"/>
    <dgm:cxn modelId="{9C668113-98F6-40AE-B4EC-3CC2CB9FC41D}" type="presParOf" srcId="{AB6BCF72-5D32-434C-95DD-DA9A785CACE0}" destId="{98B325DF-5222-4AB1-9ADE-6F00CDB4B63D}" srcOrd="15" destOrd="0" presId="urn:microsoft.com/office/officeart/2005/8/layout/list1"/>
    <dgm:cxn modelId="{0A8E8385-C085-4DD3-83BA-358D3800161B}" type="presParOf" srcId="{AB6BCF72-5D32-434C-95DD-DA9A785CACE0}" destId="{591C7238-770B-462E-B156-07FEF7FB9F30}" srcOrd="16" destOrd="0" presId="urn:microsoft.com/office/officeart/2005/8/layout/list1"/>
    <dgm:cxn modelId="{DE6EE41C-E07D-4A88-8249-7D129FD78FE3}" type="presParOf" srcId="{591C7238-770B-462E-B156-07FEF7FB9F30}" destId="{BB7A0A2E-B479-418F-B1AB-F6872163778C}" srcOrd="0" destOrd="0" presId="urn:microsoft.com/office/officeart/2005/8/layout/list1"/>
    <dgm:cxn modelId="{7E091035-6C35-4831-8EC8-2B96A6D134A0}" type="presParOf" srcId="{591C7238-770B-462E-B156-07FEF7FB9F30}" destId="{D7BA16E0-20FB-45C1-8F1D-5920A1323C87}" srcOrd="1" destOrd="0" presId="urn:microsoft.com/office/officeart/2005/8/layout/list1"/>
    <dgm:cxn modelId="{7FAC8625-6572-4482-996E-DF4F89D7737F}" type="presParOf" srcId="{AB6BCF72-5D32-434C-95DD-DA9A785CACE0}" destId="{545857C9-ED5D-488A-828F-49A9C2835D9D}" srcOrd="17" destOrd="0" presId="urn:microsoft.com/office/officeart/2005/8/layout/list1"/>
    <dgm:cxn modelId="{B0A30FF9-F9AA-469B-8293-7E0C47567461}" type="presParOf" srcId="{AB6BCF72-5D32-434C-95DD-DA9A785CACE0}" destId="{F89F59D7-B85B-40AB-B373-6FE6E5FB3718}" srcOrd="18" destOrd="0" presId="urn:microsoft.com/office/officeart/2005/8/layout/list1"/>
    <dgm:cxn modelId="{67D5D53C-714B-4CEE-BE11-9F15EFDDCD7C}" type="presParOf" srcId="{AB6BCF72-5D32-434C-95DD-DA9A785CACE0}" destId="{45C77FB0-5CAC-42EC-A037-5A2BB2FA6325}" srcOrd="19" destOrd="0" presId="urn:microsoft.com/office/officeart/2005/8/layout/list1"/>
    <dgm:cxn modelId="{15B7DD1E-1E11-4F38-A1A7-CE008A0EA18A}" type="presParOf" srcId="{AB6BCF72-5D32-434C-95DD-DA9A785CACE0}" destId="{E40BA71F-8795-43D8-8A10-7DCBB57EADDA}" srcOrd="20" destOrd="0" presId="urn:microsoft.com/office/officeart/2005/8/layout/list1"/>
    <dgm:cxn modelId="{4A49EACA-2A16-45AA-80B6-2CE5CBE355D2}" type="presParOf" srcId="{E40BA71F-8795-43D8-8A10-7DCBB57EADDA}" destId="{ACD3804A-2A09-4CE5-98D1-B50E61E6F182}" srcOrd="0" destOrd="0" presId="urn:microsoft.com/office/officeart/2005/8/layout/list1"/>
    <dgm:cxn modelId="{C5F73346-834F-4A8E-A10B-1757ED1E94B4}" type="presParOf" srcId="{E40BA71F-8795-43D8-8A10-7DCBB57EADDA}" destId="{F9980556-2365-4834-9EC0-4FFB94ACDA79}" srcOrd="1" destOrd="0" presId="urn:microsoft.com/office/officeart/2005/8/layout/list1"/>
    <dgm:cxn modelId="{07340625-01C5-45C3-89FD-A9042CC95732}" type="presParOf" srcId="{AB6BCF72-5D32-434C-95DD-DA9A785CACE0}" destId="{D91BC7BD-F3CC-4EFB-B29B-D1BFB9F09C88}" srcOrd="21" destOrd="0" presId="urn:microsoft.com/office/officeart/2005/8/layout/list1"/>
    <dgm:cxn modelId="{D0090F87-C03F-4A3F-9410-E4630ED4058C}" type="presParOf" srcId="{AB6BCF72-5D32-434C-95DD-DA9A785CACE0}" destId="{7A7CC85B-F795-4D11-AB93-CD2A04ED5C56}" srcOrd="22" destOrd="0" presId="urn:microsoft.com/office/officeart/2005/8/layout/list1"/>
    <dgm:cxn modelId="{DFE6C1CF-97B1-41BB-AB0E-AC2ABEA836C1}" type="presParOf" srcId="{AB6BCF72-5D32-434C-95DD-DA9A785CACE0}" destId="{B90F9FF9-90BF-4AC4-974A-80A00C51A198}" srcOrd="23" destOrd="0" presId="urn:microsoft.com/office/officeart/2005/8/layout/list1"/>
    <dgm:cxn modelId="{C9BF3990-C304-4785-9080-55F506449940}" type="presParOf" srcId="{AB6BCF72-5D32-434C-95DD-DA9A785CACE0}" destId="{DB0485F9-FBF0-49D0-828A-DA44D7BB1A1F}" srcOrd="24" destOrd="0" presId="urn:microsoft.com/office/officeart/2005/8/layout/list1"/>
    <dgm:cxn modelId="{1F84923A-85F6-4A67-87BB-6AB9FFF67324}" type="presParOf" srcId="{DB0485F9-FBF0-49D0-828A-DA44D7BB1A1F}" destId="{82709E15-8526-40FC-8FBC-F6E6D9D44880}" srcOrd="0" destOrd="0" presId="urn:microsoft.com/office/officeart/2005/8/layout/list1"/>
    <dgm:cxn modelId="{B4105DC5-E2EC-4D50-AD61-1B424E98E46D}" type="presParOf" srcId="{DB0485F9-FBF0-49D0-828A-DA44D7BB1A1F}" destId="{478CECF5-474A-42C0-AE62-139FDAC40469}" srcOrd="1" destOrd="0" presId="urn:microsoft.com/office/officeart/2005/8/layout/list1"/>
    <dgm:cxn modelId="{FF7FF93E-7986-45C8-9184-0119AEF096CA}" type="presParOf" srcId="{AB6BCF72-5D32-434C-95DD-DA9A785CACE0}" destId="{DE378D0B-4808-4357-B7EB-40E28C4A0993}" srcOrd="25" destOrd="0" presId="urn:microsoft.com/office/officeart/2005/8/layout/list1"/>
    <dgm:cxn modelId="{F0717E30-B879-4B5B-8566-BB4107B365F0}" type="presParOf" srcId="{AB6BCF72-5D32-434C-95DD-DA9A785CACE0}" destId="{FA31A125-EE53-472B-AB1B-53A54AFD83B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C5EB87-E9FB-4722-A1F1-A6B2FDDF0A3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9F034FD-1C1E-414D-9BE2-44C44CEB55F5}">
      <dgm:prSet/>
      <dgm:spPr/>
      <dgm:t>
        <a:bodyPr/>
        <a:lstStyle/>
        <a:p>
          <a:r>
            <a:rPr lang="ru-RU" dirty="0" smtClean="0"/>
            <a:t>•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	наглядно – образное;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AF21B1-5540-4750-9A53-569E169756C8}" type="parTrans" cxnId="{B8D8E402-A07E-4905-A517-94671A234A0C}">
      <dgm:prSet/>
      <dgm:spPr/>
      <dgm:t>
        <a:bodyPr/>
        <a:lstStyle/>
        <a:p>
          <a:endParaRPr lang="ru-RU"/>
        </a:p>
      </dgm:t>
    </dgm:pt>
    <dgm:pt modelId="{C50940A3-2023-4C55-A842-5844727F1DF9}" type="sibTrans" cxnId="{B8D8E402-A07E-4905-A517-94671A234A0C}">
      <dgm:prSet/>
      <dgm:spPr/>
      <dgm:t>
        <a:bodyPr/>
        <a:lstStyle/>
        <a:p>
          <a:endParaRPr lang="ru-RU"/>
        </a:p>
      </dgm:t>
    </dgm:pt>
    <dgm:pt modelId="{DE04A4BB-BAAB-42A1-8658-71F6CE258D0E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	воспроизводящее – воображение;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A1E06E-3907-477E-8B20-E5C2DA3D7634}" type="parTrans" cxnId="{ABE77A75-F4D4-4AD7-A78C-42C63B32CC5F}">
      <dgm:prSet/>
      <dgm:spPr/>
      <dgm:t>
        <a:bodyPr/>
        <a:lstStyle/>
        <a:p>
          <a:endParaRPr lang="ru-RU"/>
        </a:p>
      </dgm:t>
    </dgm:pt>
    <dgm:pt modelId="{2D3A2B63-FEF1-444C-81F3-E42607B25A93}" type="sibTrans" cxnId="{ABE77A75-F4D4-4AD7-A78C-42C63B32CC5F}">
      <dgm:prSet/>
      <dgm:spPr/>
      <dgm:t>
        <a:bodyPr/>
        <a:lstStyle/>
        <a:p>
          <a:endParaRPr lang="ru-RU"/>
        </a:p>
      </dgm:t>
    </dgm:pt>
    <dgm:pt modelId="{8CE070B1-6E83-42D5-998C-5A53FC02ACBD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	абстрактное – фантазия;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B4C410-9177-4D99-AB35-AE43C1C1F19C}" type="parTrans" cxnId="{90B30C7E-29F0-4CAA-A5EC-57846746C6D6}">
      <dgm:prSet/>
      <dgm:spPr/>
      <dgm:t>
        <a:bodyPr/>
        <a:lstStyle/>
        <a:p>
          <a:endParaRPr lang="ru-RU"/>
        </a:p>
      </dgm:t>
    </dgm:pt>
    <dgm:pt modelId="{69DBB6FD-DE53-4CE8-8087-05DA1F84C87B}" type="sibTrans" cxnId="{90B30C7E-29F0-4CAA-A5EC-57846746C6D6}">
      <dgm:prSet/>
      <dgm:spPr/>
      <dgm:t>
        <a:bodyPr/>
        <a:lstStyle/>
        <a:p>
          <a:endParaRPr lang="ru-RU"/>
        </a:p>
      </dgm:t>
    </dgm:pt>
    <dgm:pt modelId="{D243F902-B387-422E-9704-7FB1BB60C0FC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	ассоциативное</a:t>
          </a:r>
          <a:r>
            <a:rPr lang="ru-RU" dirty="0" smtClean="0"/>
            <a:t>.</a:t>
          </a:r>
          <a:endParaRPr lang="ru-RU" dirty="0"/>
        </a:p>
      </dgm:t>
    </dgm:pt>
    <dgm:pt modelId="{25339CF4-3CD8-49D4-ACD7-896A1CAE4AE7}" type="parTrans" cxnId="{E263B5BB-ECB4-4C71-9776-930DC8E159CC}">
      <dgm:prSet/>
      <dgm:spPr/>
      <dgm:t>
        <a:bodyPr/>
        <a:lstStyle/>
        <a:p>
          <a:endParaRPr lang="ru-RU"/>
        </a:p>
      </dgm:t>
    </dgm:pt>
    <dgm:pt modelId="{E3F8593E-EB03-49AE-97DD-31C451D7E308}" type="sibTrans" cxnId="{E263B5BB-ECB4-4C71-9776-930DC8E159CC}">
      <dgm:prSet/>
      <dgm:spPr/>
      <dgm:t>
        <a:bodyPr/>
        <a:lstStyle/>
        <a:p>
          <a:endParaRPr lang="ru-RU"/>
        </a:p>
      </dgm:t>
    </dgm:pt>
    <dgm:pt modelId="{6692FA8C-5FBA-4AFF-A9D6-0B0DF16FA7C0}" type="pres">
      <dgm:prSet presAssocID="{34C5EB87-E9FB-4722-A1F1-A6B2FDDF0A3B}" presName="linearFlow" presStyleCnt="0">
        <dgm:presLayoutVars>
          <dgm:dir/>
          <dgm:resizeHandles val="exact"/>
        </dgm:presLayoutVars>
      </dgm:prSet>
      <dgm:spPr/>
    </dgm:pt>
    <dgm:pt modelId="{C54CE648-30C7-4BF7-883A-A9090F46FCE0}" type="pres">
      <dgm:prSet presAssocID="{A9F034FD-1C1E-414D-9BE2-44C44CEB55F5}" presName="composite" presStyleCnt="0"/>
      <dgm:spPr/>
    </dgm:pt>
    <dgm:pt modelId="{CCD6D12C-31E3-4904-92EC-534DA319A3A6}" type="pres">
      <dgm:prSet presAssocID="{A9F034FD-1C1E-414D-9BE2-44C44CEB55F5}" presName="imgShp" presStyleLbl="fgImgPlace1" presStyleIdx="0" presStyleCnt="4"/>
      <dgm:spPr/>
    </dgm:pt>
    <dgm:pt modelId="{FAD9B03E-88EC-49E7-8474-441F2A5EF45C}" type="pres">
      <dgm:prSet presAssocID="{A9F034FD-1C1E-414D-9BE2-44C44CEB55F5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5081A-BF7C-4957-80A6-5E6CFE1FBDB3}" type="pres">
      <dgm:prSet presAssocID="{C50940A3-2023-4C55-A842-5844727F1DF9}" presName="spacing" presStyleCnt="0"/>
      <dgm:spPr/>
    </dgm:pt>
    <dgm:pt modelId="{5475F53F-C698-46A1-96E7-6F775443C6E2}" type="pres">
      <dgm:prSet presAssocID="{DE04A4BB-BAAB-42A1-8658-71F6CE258D0E}" presName="composite" presStyleCnt="0"/>
      <dgm:spPr/>
    </dgm:pt>
    <dgm:pt modelId="{E91E002C-5526-49D2-9829-78783465F4CD}" type="pres">
      <dgm:prSet presAssocID="{DE04A4BB-BAAB-42A1-8658-71F6CE258D0E}" presName="imgShp" presStyleLbl="fgImgPlace1" presStyleIdx="1" presStyleCnt="4"/>
      <dgm:spPr/>
    </dgm:pt>
    <dgm:pt modelId="{81B66BDB-8305-4A7B-817C-6DEBE6409EF8}" type="pres">
      <dgm:prSet presAssocID="{DE04A4BB-BAAB-42A1-8658-71F6CE258D0E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40A85-3D2E-4A7B-B0BB-BE420A68F7FA}" type="pres">
      <dgm:prSet presAssocID="{2D3A2B63-FEF1-444C-81F3-E42607B25A93}" presName="spacing" presStyleCnt="0"/>
      <dgm:spPr/>
    </dgm:pt>
    <dgm:pt modelId="{177C392D-6DC8-4DE4-8E4F-2A1BAFBDAD0A}" type="pres">
      <dgm:prSet presAssocID="{8CE070B1-6E83-42D5-998C-5A53FC02ACBD}" presName="composite" presStyleCnt="0"/>
      <dgm:spPr/>
    </dgm:pt>
    <dgm:pt modelId="{00B0BDEE-1E76-4CCF-8067-59B6F899A306}" type="pres">
      <dgm:prSet presAssocID="{8CE070B1-6E83-42D5-998C-5A53FC02ACBD}" presName="imgShp" presStyleLbl="fgImgPlace1" presStyleIdx="2" presStyleCnt="4"/>
      <dgm:spPr/>
    </dgm:pt>
    <dgm:pt modelId="{EDCFA746-4AF3-43B5-9CD8-6D8FEAAD233E}" type="pres">
      <dgm:prSet presAssocID="{8CE070B1-6E83-42D5-998C-5A53FC02ACBD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74306-67A5-4270-901F-B91BC0B979A5}" type="pres">
      <dgm:prSet presAssocID="{69DBB6FD-DE53-4CE8-8087-05DA1F84C87B}" presName="spacing" presStyleCnt="0"/>
      <dgm:spPr/>
    </dgm:pt>
    <dgm:pt modelId="{92700BFF-5037-47E6-80F8-3FFC58EFC791}" type="pres">
      <dgm:prSet presAssocID="{D243F902-B387-422E-9704-7FB1BB60C0FC}" presName="composite" presStyleCnt="0"/>
      <dgm:spPr/>
    </dgm:pt>
    <dgm:pt modelId="{A58A0111-E986-4CE4-A25C-675591E36B18}" type="pres">
      <dgm:prSet presAssocID="{D243F902-B387-422E-9704-7FB1BB60C0FC}" presName="imgShp" presStyleLbl="fgImgPlace1" presStyleIdx="3" presStyleCnt="4"/>
      <dgm:spPr/>
    </dgm:pt>
    <dgm:pt modelId="{C4CE306E-B22A-4875-968E-FF77D83137AC}" type="pres">
      <dgm:prSet presAssocID="{D243F902-B387-422E-9704-7FB1BB60C0F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CF619B-7CC3-42EA-A43F-BD45DA82ED96}" type="presOf" srcId="{34C5EB87-E9FB-4722-A1F1-A6B2FDDF0A3B}" destId="{6692FA8C-5FBA-4AFF-A9D6-0B0DF16FA7C0}" srcOrd="0" destOrd="0" presId="urn:microsoft.com/office/officeart/2005/8/layout/vList3"/>
    <dgm:cxn modelId="{E263B5BB-ECB4-4C71-9776-930DC8E159CC}" srcId="{34C5EB87-E9FB-4722-A1F1-A6B2FDDF0A3B}" destId="{D243F902-B387-422E-9704-7FB1BB60C0FC}" srcOrd="3" destOrd="0" parTransId="{25339CF4-3CD8-49D4-ACD7-896A1CAE4AE7}" sibTransId="{E3F8593E-EB03-49AE-97DD-31C451D7E308}"/>
    <dgm:cxn modelId="{E1EF2494-4E92-4475-AFC5-3333ABAB1B62}" type="presOf" srcId="{DE04A4BB-BAAB-42A1-8658-71F6CE258D0E}" destId="{81B66BDB-8305-4A7B-817C-6DEBE6409EF8}" srcOrd="0" destOrd="0" presId="urn:microsoft.com/office/officeart/2005/8/layout/vList3"/>
    <dgm:cxn modelId="{5F2182A7-E182-4D82-AAF6-D9E7AE4B2F41}" type="presOf" srcId="{D243F902-B387-422E-9704-7FB1BB60C0FC}" destId="{C4CE306E-B22A-4875-968E-FF77D83137AC}" srcOrd="0" destOrd="0" presId="urn:microsoft.com/office/officeart/2005/8/layout/vList3"/>
    <dgm:cxn modelId="{90B30C7E-29F0-4CAA-A5EC-57846746C6D6}" srcId="{34C5EB87-E9FB-4722-A1F1-A6B2FDDF0A3B}" destId="{8CE070B1-6E83-42D5-998C-5A53FC02ACBD}" srcOrd="2" destOrd="0" parTransId="{7DB4C410-9177-4D99-AB35-AE43C1C1F19C}" sibTransId="{69DBB6FD-DE53-4CE8-8087-05DA1F84C87B}"/>
    <dgm:cxn modelId="{B8D8E402-A07E-4905-A517-94671A234A0C}" srcId="{34C5EB87-E9FB-4722-A1F1-A6B2FDDF0A3B}" destId="{A9F034FD-1C1E-414D-9BE2-44C44CEB55F5}" srcOrd="0" destOrd="0" parTransId="{49AF21B1-5540-4750-9A53-569E169756C8}" sibTransId="{C50940A3-2023-4C55-A842-5844727F1DF9}"/>
    <dgm:cxn modelId="{9765AF38-EEC0-4E0D-A57F-04528076A255}" type="presOf" srcId="{8CE070B1-6E83-42D5-998C-5A53FC02ACBD}" destId="{EDCFA746-4AF3-43B5-9CD8-6D8FEAAD233E}" srcOrd="0" destOrd="0" presId="urn:microsoft.com/office/officeart/2005/8/layout/vList3"/>
    <dgm:cxn modelId="{E3878132-FFAB-4380-8B18-DEC47400BB7D}" type="presOf" srcId="{A9F034FD-1C1E-414D-9BE2-44C44CEB55F5}" destId="{FAD9B03E-88EC-49E7-8474-441F2A5EF45C}" srcOrd="0" destOrd="0" presId="urn:microsoft.com/office/officeart/2005/8/layout/vList3"/>
    <dgm:cxn modelId="{ABE77A75-F4D4-4AD7-A78C-42C63B32CC5F}" srcId="{34C5EB87-E9FB-4722-A1F1-A6B2FDDF0A3B}" destId="{DE04A4BB-BAAB-42A1-8658-71F6CE258D0E}" srcOrd="1" destOrd="0" parTransId="{0AA1E06E-3907-477E-8B20-E5C2DA3D7634}" sibTransId="{2D3A2B63-FEF1-444C-81F3-E42607B25A93}"/>
    <dgm:cxn modelId="{518701A3-5E4C-4393-BC2D-0F590EEF3666}" type="presParOf" srcId="{6692FA8C-5FBA-4AFF-A9D6-0B0DF16FA7C0}" destId="{C54CE648-30C7-4BF7-883A-A9090F46FCE0}" srcOrd="0" destOrd="0" presId="urn:microsoft.com/office/officeart/2005/8/layout/vList3"/>
    <dgm:cxn modelId="{951D1293-412A-4E68-B4F0-7607A009D35C}" type="presParOf" srcId="{C54CE648-30C7-4BF7-883A-A9090F46FCE0}" destId="{CCD6D12C-31E3-4904-92EC-534DA319A3A6}" srcOrd="0" destOrd="0" presId="urn:microsoft.com/office/officeart/2005/8/layout/vList3"/>
    <dgm:cxn modelId="{D4B55F09-5253-4343-AFB1-8B0EDA23CF17}" type="presParOf" srcId="{C54CE648-30C7-4BF7-883A-A9090F46FCE0}" destId="{FAD9B03E-88EC-49E7-8474-441F2A5EF45C}" srcOrd="1" destOrd="0" presId="urn:microsoft.com/office/officeart/2005/8/layout/vList3"/>
    <dgm:cxn modelId="{E3A8771C-24CA-42C3-B0DD-00A229DEB6BA}" type="presParOf" srcId="{6692FA8C-5FBA-4AFF-A9D6-0B0DF16FA7C0}" destId="{4535081A-BF7C-4957-80A6-5E6CFE1FBDB3}" srcOrd="1" destOrd="0" presId="urn:microsoft.com/office/officeart/2005/8/layout/vList3"/>
    <dgm:cxn modelId="{AF1A37D9-639D-467B-9C06-915A59BFB99E}" type="presParOf" srcId="{6692FA8C-5FBA-4AFF-A9D6-0B0DF16FA7C0}" destId="{5475F53F-C698-46A1-96E7-6F775443C6E2}" srcOrd="2" destOrd="0" presId="urn:microsoft.com/office/officeart/2005/8/layout/vList3"/>
    <dgm:cxn modelId="{6A863BA5-F0DC-414E-8FDA-207A455CF558}" type="presParOf" srcId="{5475F53F-C698-46A1-96E7-6F775443C6E2}" destId="{E91E002C-5526-49D2-9829-78783465F4CD}" srcOrd="0" destOrd="0" presId="urn:microsoft.com/office/officeart/2005/8/layout/vList3"/>
    <dgm:cxn modelId="{BD035569-0DFE-4090-9FC9-3AD324FBB3F1}" type="presParOf" srcId="{5475F53F-C698-46A1-96E7-6F775443C6E2}" destId="{81B66BDB-8305-4A7B-817C-6DEBE6409EF8}" srcOrd="1" destOrd="0" presId="urn:microsoft.com/office/officeart/2005/8/layout/vList3"/>
    <dgm:cxn modelId="{751ADE4A-7FC3-41D5-BD92-1BCD33D327D7}" type="presParOf" srcId="{6692FA8C-5FBA-4AFF-A9D6-0B0DF16FA7C0}" destId="{A4640A85-3D2E-4A7B-B0BB-BE420A68F7FA}" srcOrd="3" destOrd="0" presId="urn:microsoft.com/office/officeart/2005/8/layout/vList3"/>
    <dgm:cxn modelId="{B3070D10-1432-4497-8E2A-1028A64B4FCD}" type="presParOf" srcId="{6692FA8C-5FBA-4AFF-A9D6-0B0DF16FA7C0}" destId="{177C392D-6DC8-4DE4-8E4F-2A1BAFBDAD0A}" srcOrd="4" destOrd="0" presId="urn:microsoft.com/office/officeart/2005/8/layout/vList3"/>
    <dgm:cxn modelId="{A5A2BAA4-9600-4FF2-A974-9DACCD4371A2}" type="presParOf" srcId="{177C392D-6DC8-4DE4-8E4F-2A1BAFBDAD0A}" destId="{00B0BDEE-1E76-4CCF-8067-59B6F899A306}" srcOrd="0" destOrd="0" presId="urn:microsoft.com/office/officeart/2005/8/layout/vList3"/>
    <dgm:cxn modelId="{C13433DF-2699-41F5-8E9D-5B5A4E10E92F}" type="presParOf" srcId="{177C392D-6DC8-4DE4-8E4F-2A1BAFBDAD0A}" destId="{EDCFA746-4AF3-43B5-9CD8-6D8FEAAD233E}" srcOrd="1" destOrd="0" presId="urn:microsoft.com/office/officeart/2005/8/layout/vList3"/>
    <dgm:cxn modelId="{F65D4347-EA52-4C41-9654-AADA43AC68CE}" type="presParOf" srcId="{6692FA8C-5FBA-4AFF-A9D6-0B0DF16FA7C0}" destId="{90F74306-67A5-4270-901F-B91BC0B979A5}" srcOrd="5" destOrd="0" presId="urn:microsoft.com/office/officeart/2005/8/layout/vList3"/>
    <dgm:cxn modelId="{181245FE-2527-4763-9C69-FBDE6BE189C8}" type="presParOf" srcId="{6692FA8C-5FBA-4AFF-A9D6-0B0DF16FA7C0}" destId="{92700BFF-5037-47E6-80F8-3FFC58EFC791}" srcOrd="6" destOrd="0" presId="urn:microsoft.com/office/officeart/2005/8/layout/vList3"/>
    <dgm:cxn modelId="{D2A92BB7-4AEA-428C-BED6-5BA98B1A7F0C}" type="presParOf" srcId="{92700BFF-5037-47E6-80F8-3FFC58EFC791}" destId="{A58A0111-E986-4CE4-A25C-675591E36B18}" srcOrd="0" destOrd="0" presId="urn:microsoft.com/office/officeart/2005/8/layout/vList3"/>
    <dgm:cxn modelId="{34A0DB1A-9070-4424-86C6-BA5427F08439}" type="presParOf" srcId="{92700BFF-5037-47E6-80F8-3FFC58EFC791}" destId="{C4CE306E-B22A-4875-968E-FF77D83137A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86B3F0-9364-4049-928A-8D1BEBE438FE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1F82E5-E9D6-4019-B267-62C2BC191298}">
      <dgm:prSet phldrT="[Текст]" custT="1"/>
      <dgm:spPr/>
      <dgm:t>
        <a:bodyPr/>
        <a:lstStyle/>
        <a:p>
          <a:r>
            <a: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Ребенок</a:t>
          </a:r>
          <a:endParaRPr lang="ru-RU" sz="40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5B7E5-C9CD-4E33-BF61-6B601C97DD77}" type="parTrans" cxnId="{0E5B12AD-9341-463F-8234-F2030FE3A5BB}">
      <dgm:prSet/>
      <dgm:spPr/>
      <dgm:t>
        <a:bodyPr/>
        <a:lstStyle/>
        <a:p>
          <a:endParaRPr lang="ru-RU"/>
        </a:p>
      </dgm:t>
    </dgm:pt>
    <dgm:pt modelId="{1CF26241-56A6-4570-8552-9D957B9157ED}" type="sibTrans" cxnId="{0E5B12AD-9341-463F-8234-F2030FE3A5BB}">
      <dgm:prSet/>
      <dgm:spPr/>
      <dgm:t>
        <a:bodyPr/>
        <a:lstStyle/>
        <a:p>
          <a:endParaRPr lang="ru-RU"/>
        </a:p>
      </dgm:t>
    </dgm:pt>
    <dgm:pt modelId="{B99937F7-61E0-499C-A0BF-6DE6ACA04B5D}">
      <dgm:prSet phldrT="[Текст]" custT="1"/>
      <dgm:spPr/>
      <dgm:t>
        <a:bodyPr/>
        <a:lstStyle/>
        <a:p>
          <a:r>
            <a: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Театральный коллектив</a:t>
          </a:r>
          <a:endParaRPr lang="ru-RU" sz="3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E39F5-A507-449B-A3DD-A8E855BE86B6}" type="parTrans" cxnId="{42913F4B-0370-420C-821E-9E6298090E8A}">
      <dgm:prSet/>
      <dgm:spPr/>
      <dgm:t>
        <a:bodyPr/>
        <a:lstStyle/>
        <a:p>
          <a:endParaRPr lang="ru-RU"/>
        </a:p>
      </dgm:t>
    </dgm:pt>
    <dgm:pt modelId="{74D2D5B3-A8CA-4620-A44B-378CD007F6FB}" type="sibTrans" cxnId="{42913F4B-0370-420C-821E-9E6298090E8A}">
      <dgm:prSet/>
      <dgm:spPr/>
      <dgm:t>
        <a:bodyPr/>
        <a:lstStyle/>
        <a:p>
          <a:endParaRPr lang="ru-RU"/>
        </a:p>
      </dgm:t>
    </dgm:pt>
    <dgm:pt modelId="{CD3FBB60-833B-4880-BA98-B877EE7EFA00}" type="pres">
      <dgm:prSet presAssocID="{1786B3F0-9364-4049-928A-8D1BEBE438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C090E-C16D-4F03-9540-CC8F5BC815CD}" type="pres">
      <dgm:prSet presAssocID="{C31F82E5-E9D6-4019-B267-62C2BC191298}" presName="arrow" presStyleLbl="node1" presStyleIdx="0" presStyleCnt="2" custRadScaleRad="100133" custRadScaleInc="-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DF876-1B7B-4611-A764-C4F255F2FCCC}" type="pres">
      <dgm:prSet presAssocID="{B99937F7-61E0-499C-A0BF-6DE6ACA04B5D}" presName="arrow" presStyleLbl="node1" presStyleIdx="1" presStyleCnt="2" custRadScaleRad="98891" custRadScaleInc="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5B12AD-9341-463F-8234-F2030FE3A5BB}" srcId="{1786B3F0-9364-4049-928A-8D1BEBE438FE}" destId="{C31F82E5-E9D6-4019-B267-62C2BC191298}" srcOrd="0" destOrd="0" parTransId="{95B5B7E5-C9CD-4E33-BF61-6B601C97DD77}" sibTransId="{1CF26241-56A6-4570-8552-9D957B9157ED}"/>
    <dgm:cxn modelId="{8A6AC57D-B7D7-4DC0-916A-CC5A4A8D9B1E}" type="presOf" srcId="{B99937F7-61E0-499C-A0BF-6DE6ACA04B5D}" destId="{673DF876-1B7B-4611-A764-C4F255F2FCCC}" srcOrd="0" destOrd="0" presId="urn:microsoft.com/office/officeart/2005/8/layout/arrow5"/>
    <dgm:cxn modelId="{42913F4B-0370-420C-821E-9E6298090E8A}" srcId="{1786B3F0-9364-4049-928A-8D1BEBE438FE}" destId="{B99937F7-61E0-499C-A0BF-6DE6ACA04B5D}" srcOrd="1" destOrd="0" parTransId="{FE4E39F5-A507-449B-A3DD-A8E855BE86B6}" sibTransId="{74D2D5B3-A8CA-4620-A44B-378CD007F6FB}"/>
    <dgm:cxn modelId="{3BA48334-6284-438C-B1AB-AD05EEECE8D2}" type="presOf" srcId="{C31F82E5-E9D6-4019-B267-62C2BC191298}" destId="{24CC090E-C16D-4F03-9540-CC8F5BC815CD}" srcOrd="0" destOrd="0" presId="urn:microsoft.com/office/officeart/2005/8/layout/arrow5"/>
    <dgm:cxn modelId="{D6412AEA-4C5B-414F-AE8C-00E30440C11A}" type="presOf" srcId="{1786B3F0-9364-4049-928A-8D1BEBE438FE}" destId="{CD3FBB60-833B-4880-BA98-B877EE7EFA00}" srcOrd="0" destOrd="0" presId="urn:microsoft.com/office/officeart/2005/8/layout/arrow5"/>
    <dgm:cxn modelId="{B3EEF67B-2D59-4E90-AB74-4A3647F18A7B}" type="presParOf" srcId="{CD3FBB60-833B-4880-BA98-B877EE7EFA00}" destId="{24CC090E-C16D-4F03-9540-CC8F5BC815CD}" srcOrd="0" destOrd="0" presId="urn:microsoft.com/office/officeart/2005/8/layout/arrow5"/>
    <dgm:cxn modelId="{F668C28D-9E0A-4C82-A174-57F5465D4FAB}" type="presParOf" srcId="{CD3FBB60-833B-4880-BA98-B877EE7EFA00}" destId="{673DF876-1B7B-4611-A764-C4F255F2FCC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07662F-D862-432E-9D7E-B9F38A81CD00}" type="doc">
      <dgm:prSet loTypeId="urn:microsoft.com/office/officeart/2005/8/layout/targe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AF9710-E810-4BCA-A96D-B2B714002903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примеривание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на себя различных ролей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B930F3-8284-41F1-89D8-93B0434DD7AC}" type="sibTrans" cxnId="{250AE1A6-1806-4B95-98CC-C2CF46EFE2BE}">
      <dgm:prSet/>
      <dgm:spPr/>
      <dgm:t>
        <a:bodyPr/>
        <a:lstStyle/>
        <a:p>
          <a:endParaRPr lang="ru-RU"/>
        </a:p>
      </dgm:t>
    </dgm:pt>
    <dgm:pt modelId="{271F9D3A-F09E-4E10-8548-812AF9676A55}" type="parTrans" cxnId="{250AE1A6-1806-4B95-98CC-C2CF46EFE2BE}">
      <dgm:prSet/>
      <dgm:spPr/>
      <dgm:t>
        <a:bodyPr/>
        <a:lstStyle/>
        <a:p>
          <a:endParaRPr lang="ru-RU"/>
        </a:p>
      </dgm:t>
    </dgm:pt>
    <dgm:pt modelId="{23BBE0AD-FD85-4F23-8DD0-82ED84EB4DDE}">
      <dgm:prSet custT="1"/>
      <dgm:spPr/>
      <dgm:t>
        <a:bodyPr/>
        <a:lstStyle/>
        <a:p>
          <a:r>
            <a:rPr lang="ru-RU" sz="2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ответственность за общий результат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79EF80-49D7-4A64-B80A-D328B2A0D5E2}" type="sibTrans" cxnId="{703E81FD-16AD-4536-B2B9-179D62FA853B}">
      <dgm:prSet/>
      <dgm:spPr/>
      <dgm:t>
        <a:bodyPr/>
        <a:lstStyle/>
        <a:p>
          <a:endParaRPr lang="ru-RU"/>
        </a:p>
      </dgm:t>
    </dgm:pt>
    <dgm:pt modelId="{7EAC45E5-B2A8-4A89-9FF9-AC19B25AFBFA}" type="parTrans" cxnId="{703E81FD-16AD-4536-B2B9-179D62FA853B}">
      <dgm:prSet/>
      <dgm:spPr/>
      <dgm:t>
        <a:bodyPr/>
        <a:lstStyle/>
        <a:p>
          <a:endParaRPr lang="ru-RU"/>
        </a:p>
      </dgm:t>
    </dgm:pt>
    <dgm:pt modelId="{4D029DC4-9B43-4E59-A39D-2A43C74D8243}">
      <dgm:prSet custT="1"/>
      <dgm:spPr/>
      <dgm:t>
        <a:bodyPr/>
        <a:lstStyle/>
        <a:p>
          <a:r>
            <a:rPr lang="ru-RU" sz="2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</a:t>
          </a: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самостоятельного </a:t>
          </a:r>
          <a:r>
            <a:rPr lang="ru-RU" sz="2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решений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1E009E-128D-45E3-9E67-1EA257634E98}" type="sibTrans" cxnId="{4D5FD51E-C729-435A-95AB-0D84BDFE5E82}">
      <dgm:prSet/>
      <dgm:spPr/>
      <dgm:t>
        <a:bodyPr/>
        <a:lstStyle/>
        <a:p>
          <a:endParaRPr lang="ru-RU"/>
        </a:p>
      </dgm:t>
    </dgm:pt>
    <dgm:pt modelId="{4627FCC7-F8CB-4BDD-A83C-E97FC2B3D062}" type="parTrans" cxnId="{4D5FD51E-C729-435A-95AB-0D84BDFE5E82}">
      <dgm:prSet/>
      <dgm:spPr/>
      <dgm:t>
        <a:bodyPr/>
        <a:lstStyle/>
        <a:p>
          <a:endParaRPr lang="ru-RU"/>
        </a:p>
      </dgm:t>
    </dgm:pt>
    <dgm:pt modelId="{5547EEFD-744F-4FD5-9BE2-661150ED204C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 общения детей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F3587-F125-485E-97F6-A7E6A85768B8}" type="sibTrans" cxnId="{5165EE57-6D64-44ED-8C41-803989BB3183}">
      <dgm:prSet/>
      <dgm:spPr/>
      <dgm:t>
        <a:bodyPr/>
        <a:lstStyle/>
        <a:p>
          <a:endParaRPr lang="ru-RU"/>
        </a:p>
      </dgm:t>
    </dgm:pt>
    <dgm:pt modelId="{A8E2EAD2-D83B-4106-AED7-616BE4C8AF21}" type="parTrans" cxnId="{5165EE57-6D64-44ED-8C41-803989BB3183}">
      <dgm:prSet/>
      <dgm:spPr/>
      <dgm:t>
        <a:bodyPr/>
        <a:lstStyle/>
        <a:p>
          <a:endParaRPr lang="ru-RU"/>
        </a:p>
      </dgm:t>
    </dgm:pt>
    <dgm:pt modelId="{29E10AAC-2833-4116-A2BB-162D4A3C1991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 театрализовано - игровой деятельности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B4BABB-CC9A-4A8A-8E8C-A95A19555314}" type="sibTrans" cxnId="{A8FB8945-CD3B-4EE8-985B-225661CA2443}">
      <dgm:prSet/>
      <dgm:spPr/>
      <dgm:t>
        <a:bodyPr/>
        <a:lstStyle/>
        <a:p>
          <a:endParaRPr lang="ru-RU"/>
        </a:p>
      </dgm:t>
    </dgm:pt>
    <dgm:pt modelId="{C01A90BF-5703-4084-94A0-E15D656D6550}" type="parTrans" cxnId="{A8FB8945-CD3B-4EE8-985B-225661CA2443}">
      <dgm:prSet/>
      <dgm:spPr/>
      <dgm:t>
        <a:bodyPr/>
        <a:lstStyle/>
        <a:p>
          <a:endParaRPr lang="ru-RU"/>
        </a:p>
      </dgm:t>
    </dgm:pt>
    <dgm:pt modelId="{B2366FDA-868B-4B2E-8FEB-494DC7D596E9}" type="pres">
      <dgm:prSet presAssocID="{6B07662F-D862-432E-9D7E-B9F38A81CD0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8C3F62-B9A2-4F7E-9C31-1B0DD6AFE507}" type="pres">
      <dgm:prSet presAssocID="{29E10AAC-2833-4116-A2BB-162D4A3C1991}" presName="circle1" presStyleLbl="node1" presStyleIdx="0" presStyleCnt="5"/>
      <dgm:spPr/>
    </dgm:pt>
    <dgm:pt modelId="{D2805EF0-1F1B-4826-98E4-CB996722FBC8}" type="pres">
      <dgm:prSet presAssocID="{29E10AAC-2833-4116-A2BB-162D4A3C1991}" presName="space" presStyleCnt="0"/>
      <dgm:spPr/>
    </dgm:pt>
    <dgm:pt modelId="{05CAE655-694E-480B-AD08-D361DCEA3981}" type="pres">
      <dgm:prSet presAssocID="{29E10AAC-2833-4116-A2BB-162D4A3C1991}" presName="rect1" presStyleLbl="alignAcc1" presStyleIdx="0" presStyleCnt="5" custLinFactNeighborX="-342" custLinFactNeighborY="-959"/>
      <dgm:spPr/>
      <dgm:t>
        <a:bodyPr/>
        <a:lstStyle/>
        <a:p>
          <a:endParaRPr lang="ru-RU"/>
        </a:p>
      </dgm:t>
    </dgm:pt>
    <dgm:pt modelId="{CD3C615C-C8FD-4D81-A143-D62F26FC5B5F}" type="pres">
      <dgm:prSet presAssocID="{5547EEFD-744F-4FD5-9BE2-661150ED204C}" presName="vertSpace2" presStyleLbl="node1" presStyleIdx="0" presStyleCnt="5"/>
      <dgm:spPr/>
    </dgm:pt>
    <dgm:pt modelId="{F001C659-63C8-477B-8B90-C9668430844F}" type="pres">
      <dgm:prSet presAssocID="{5547EEFD-744F-4FD5-9BE2-661150ED204C}" presName="circle2" presStyleLbl="node1" presStyleIdx="1" presStyleCnt="5"/>
      <dgm:spPr/>
    </dgm:pt>
    <dgm:pt modelId="{92AA639B-48D4-44BB-9809-7DA1EF3EC7CE}" type="pres">
      <dgm:prSet presAssocID="{5547EEFD-744F-4FD5-9BE2-661150ED204C}" presName="rect2" presStyleLbl="alignAcc1" presStyleIdx="1" presStyleCnt="5"/>
      <dgm:spPr/>
      <dgm:t>
        <a:bodyPr/>
        <a:lstStyle/>
        <a:p>
          <a:endParaRPr lang="ru-RU"/>
        </a:p>
      </dgm:t>
    </dgm:pt>
    <dgm:pt modelId="{CC672311-C5AB-43A4-9DE1-BD7FC53A478A}" type="pres">
      <dgm:prSet presAssocID="{4D029DC4-9B43-4E59-A39D-2A43C74D8243}" presName="vertSpace3" presStyleLbl="node1" presStyleIdx="1" presStyleCnt="5"/>
      <dgm:spPr/>
    </dgm:pt>
    <dgm:pt modelId="{738E21FD-4D22-451C-8452-651BDDE95429}" type="pres">
      <dgm:prSet presAssocID="{4D029DC4-9B43-4E59-A39D-2A43C74D8243}" presName="circle3" presStyleLbl="node1" presStyleIdx="2" presStyleCnt="5"/>
      <dgm:spPr/>
    </dgm:pt>
    <dgm:pt modelId="{6895C8B8-7F3A-4D0C-97FF-48B67B08DDEC}" type="pres">
      <dgm:prSet presAssocID="{4D029DC4-9B43-4E59-A39D-2A43C74D8243}" presName="rect3" presStyleLbl="alignAcc1" presStyleIdx="2" presStyleCnt="5"/>
      <dgm:spPr/>
      <dgm:t>
        <a:bodyPr/>
        <a:lstStyle/>
        <a:p>
          <a:endParaRPr lang="ru-RU"/>
        </a:p>
      </dgm:t>
    </dgm:pt>
    <dgm:pt modelId="{D46FA3C9-5D84-4C0E-9035-958633E82545}" type="pres">
      <dgm:prSet presAssocID="{23BBE0AD-FD85-4F23-8DD0-82ED84EB4DDE}" presName="vertSpace4" presStyleLbl="node1" presStyleIdx="2" presStyleCnt="5"/>
      <dgm:spPr/>
    </dgm:pt>
    <dgm:pt modelId="{C300411D-A7C8-4B4F-8D25-7D3782351901}" type="pres">
      <dgm:prSet presAssocID="{23BBE0AD-FD85-4F23-8DD0-82ED84EB4DDE}" presName="circle4" presStyleLbl="node1" presStyleIdx="3" presStyleCnt="5"/>
      <dgm:spPr/>
    </dgm:pt>
    <dgm:pt modelId="{9E334BB0-BCDD-4C9A-BDAC-3F588BFE0A40}" type="pres">
      <dgm:prSet presAssocID="{23BBE0AD-FD85-4F23-8DD0-82ED84EB4DDE}" presName="rect4" presStyleLbl="alignAcc1" presStyleIdx="3" presStyleCnt="5" custLinFactNeighborX="865" custLinFactNeighborY="978"/>
      <dgm:spPr/>
      <dgm:t>
        <a:bodyPr/>
        <a:lstStyle/>
        <a:p>
          <a:endParaRPr lang="ru-RU"/>
        </a:p>
      </dgm:t>
    </dgm:pt>
    <dgm:pt modelId="{62EBD606-7178-49DA-AB3E-EB807701CC0C}" type="pres">
      <dgm:prSet presAssocID="{E0AF9710-E810-4BCA-A96D-B2B714002903}" presName="vertSpace5" presStyleLbl="node1" presStyleIdx="3" presStyleCnt="5"/>
      <dgm:spPr/>
    </dgm:pt>
    <dgm:pt modelId="{18706BA3-F306-4685-8266-A1B3ECCCEAE2}" type="pres">
      <dgm:prSet presAssocID="{E0AF9710-E810-4BCA-A96D-B2B714002903}" presName="circle5" presStyleLbl="node1" presStyleIdx="4" presStyleCnt="5"/>
      <dgm:spPr/>
    </dgm:pt>
    <dgm:pt modelId="{032CA25A-7A5F-445F-8B7F-DA94FC5A590F}" type="pres">
      <dgm:prSet presAssocID="{E0AF9710-E810-4BCA-A96D-B2B714002903}" presName="rect5" presStyleLbl="alignAcc1" presStyleIdx="4" presStyleCnt="5"/>
      <dgm:spPr/>
      <dgm:t>
        <a:bodyPr/>
        <a:lstStyle/>
        <a:p>
          <a:endParaRPr lang="ru-RU"/>
        </a:p>
      </dgm:t>
    </dgm:pt>
    <dgm:pt modelId="{8CFF6E4D-4749-46FE-AD17-344C9F5C6295}" type="pres">
      <dgm:prSet presAssocID="{29E10AAC-2833-4116-A2BB-162D4A3C1991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3B31F-46F7-47AF-8A69-3091EF246043}" type="pres">
      <dgm:prSet presAssocID="{5547EEFD-744F-4FD5-9BE2-661150ED204C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781A3-CD58-4F45-9008-F33991CBBF14}" type="pres">
      <dgm:prSet presAssocID="{4D029DC4-9B43-4E59-A39D-2A43C74D8243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96B5E-1188-4C9D-A08F-880313A9BB88}" type="pres">
      <dgm:prSet presAssocID="{23BBE0AD-FD85-4F23-8DD0-82ED84EB4DDE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6D1C1A-5C50-46E3-BC5E-DF996DE67425}" type="pres">
      <dgm:prSet presAssocID="{E0AF9710-E810-4BCA-A96D-B2B714002903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67F470-803E-4E70-90EA-DD2F6A272D28}" type="presOf" srcId="{6B07662F-D862-432E-9D7E-B9F38A81CD00}" destId="{B2366FDA-868B-4B2E-8FEB-494DC7D596E9}" srcOrd="0" destOrd="0" presId="urn:microsoft.com/office/officeart/2005/8/layout/target3"/>
    <dgm:cxn modelId="{4836C3C1-EF1B-4776-B181-2B91DB98539F}" type="presOf" srcId="{5547EEFD-744F-4FD5-9BE2-661150ED204C}" destId="{92AA639B-48D4-44BB-9809-7DA1EF3EC7CE}" srcOrd="0" destOrd="0" presId="urn:microsoft.com/office/officeart/2005/8/layout/target3"/>
    <dgm:cxn modelId="{5165EE57-6D64-44ED-8C41-803989BB3183}" srcId="{6B07662F-D862-432E-9D7E-B9F38A81CD00}" destId="{5547EEFD-744F-4FD5-9BE2-661150ED204C}" srcOrd="1" destOrd="0" parTransId="{A8E2EAD2-D83B-4106-AED7-616BE4C8AF21}" sibTransId="{950F3587-F125-485E-97F6-A7E6A85768B8}"/>
    <dgm:cxn modelId="{4D5FD51E-C729-435A-95AB-0D84BDFE5E82}" srcId="{6B07662F-D862-432E-9D7E-B9F38A81CD00}" destId="{4D029DC4-9B43-4E59-A39D-2A43C74D8243}" srcOrd="2" destOrd="0" parTransId="{4627FCC7-F8CB-4BDD-A83C-E97FC2B3D062}" sibTransId="{7E1E009E-128D-45E3-9E67-1EA257634E98}"/>
    <dgm:cxn modelId="{A8FB8945-CD3B-4EE8-985B-225661CA2443}" srcId="{6B07662F-D862-432E-9D7E-B9F38A81CD00}" destId="{29E10AAC-2833-4116-A2BB-162D4A3C1991}" srcOrd="0" destOrd="0" parTransId="{C01A90BF-5703-4084-94A0-E15D656D6550}" sibTransId="{D5B4BABB-CC9A-4A8A-8E8C-A95A19555314}"/>
    <dgm:cxn modelId="{D538E76B-1B29-48CF-BEF9-F16085ACC0BF}" type="presOf" srcId="{E0AF9710-E810-4BCA-A96D-B2B714002903}" destId="{032CA25A-7A5F-445F-8B7F-DA94FC5A590F}" srcOrd="0" destOrd="0" presId="urn:microsoft.com/office/officeart/2005/8/layout/target3"/>
    <dgm:cxn modelId="{250AE1A6-1806-4B95-98CC-C2CF46EFE2BE}" srcId="{6B07662F-D862-432E-9D7E-B9F38A81CD00}" destId="{E0AF9710-E810-4BCA-A96D-B2B714002903}" srcOrd="4" destOrd="0" parTransId="{271F9D3A-F09E-4E10-8548-812AF9676A55}" sibTransId="{FBB930F3-8284-41F1-89D8-93B0434DD7AC}"/>
    <dgm:cxn modelId="{4CF3B007-1713-4D42-8A49-888441C0B323}" type="presOf" srcId="{29E10AAC-2833-4116-A2BB-162D4A3C1991}" destId="{05CAE655-694E-480B-AD08-D361DCEA3981}" srcOrd="0" destOrd="0" presId="urn:microsoft.com/office/officeart/2005/8/layout/target3"/>
    <dgm:cxn modelId="{24BD4750-F3B2-480D-A25B-CA21BC0EFC9E}" type="presOf" srcId="{E0AF9710-E810-4BCA-A96D-B2B714002903}" destId="{AD6D1C1A-5C50-46E3-BC5E-DF996DE67425}" srcOrd="1" destOrd="0" presId="urn:microsoft.com/office/officeart/2005/8/layout/target3"/>
    <dgm:cxn modelId="{A04C377A-FF39-4464-8C8E-E83916DA14F5}" type="presOf" srcId="{5547EEFD-744F-4FD5-9BE2-661150ED204C}" destId="{0123B31F-46F7-47AF-8A69-3091EF246043}" srcOrd="1" destOrd="0" presId="urn:microsoft.com/office/officeart/2005/8/layout/target3"/>
    <dgm:cxn modelId="{C03FDE22-81EE-4433-A794-CC9F0256BF7F}" type="presOf" srcId="{4D029DC4-9B43-4E59-A39D-2A43C74D8243}" destId="{6895C8B8-7F3A-4D0C-97FF-48B67B08DDEC}" srcOrd="0" destOrd="0" presId="urn:microsoft.com/office/officeart/2005/8/layout/target3"/>
    <dgm:cxn modelId="{AB05BFFB-A0F8-4C33-AA7E-E1B3A27143FA}" type="presOf" srcId="{23BBE0AD-FD85-4F23-8DD0-82ED84EB4DDE}" destId="{BEA96B5E-1188-4C9D-A08F-880313A9BB88}" srcOrd="1" destOrd="0" presId="urn:microsoft.com/office/officeart/2005/8/layout/target3"/>
    <dgm:cxn modelId="{B15426C9-618C-47EC-9FE6-61A152CB128D}" type="presOf" srcId="{4D029DC4-9B43-4E59-A39D-2A43C74D8243}" destId="{3A1781A3-CD58-4F45-9008-F33991CBBF14}" srcOrd="1" destOrd="0" presId="urn:microsoft.com/office/officeart/2005/8/layout/target3"/>
    <dgm:cxn modelId="{703E81FD-16AD-4536-B2B9-179D62FA853B}" srcId="{6B07662F-D862-432E-9D7E-B9F38A81CD00}" destId="{23BBE0AD-FD85-4F23-8DD0-82ED84EB4DDE}" srcOrd="3" destOrd="0" parTransId="{7EAC45E5-B2A8-4A89-9FF9-AC19B25AFBFA}" sibTransId="{AF79EF80-49D7-4A64-B80A-D328B2A0D5E2}"/>
    <dgm:cxn modelId="{55669A3E-90F3-4AC9-A675-5830B3D39298}" type="presOf" srcId="{29E10AAC-2833-4116-A2BB-162D4A3C1991}" destId="{8CFF6E4D-4749-46FE-AD17-344C9F5C6295}" srcOrd="1" destOrd="0" presId="urn:microsoft.com/office/officeart/2005/8/layout/target3"/>
    <dgm:cxn modelId="{5DFA05E2-28ED-4855-BEB6-5D09009D6D7D}" type="presOf" srcId="{23BBE0AD-FD85-4F23-8DD0-82ED84EB4DDE}" destId="{9E334BB0-BCDD-4C9A-BDAC-3F588BFE0A40}" srcOrd="0" destOrd="0" presId="urn:microsoft.com/office/officeart/2005/8/layout/target3"/>
    <dgm:cxn modelId="{78A0328A-1A49-4913-969F-C10A99C15113}" type="presParOf" srcId="{B2366FDA-868B-4B2E-8FEB-494DC7D596E9}" destId="{AB8C3F62-B9A2-4F7E-9C31-1B0DD6AFE507}" srcOrd="0" destOrd="0" presId="urn:microsoft.com/office/officeart/2005/8/layout/target3"/>
    <dgm:cxn modelId="{51C87DCB-7C91-414D-86FE-A440BC6E4A12}" type="presParOf" srcId="{B2366FDA-868B-4B2E-8FEB-494DC7D596E9}" destId="{D2805EF0-1F1B-4826-98E4-CB996722FBC8}" srcOrd="1" destOrd="0" presId="urn:microsoft.com/office/officeart/2005/8/layout/target3"/>
    <dgm:cxn modelId="{B2BDA432-00FD-410C-895A-1F8D9BE6F5C3}" type="presParOf" srcId="{B2366FDA-868B-4B2E-8FEB-494DC7D596E9}" destId="{05CAE655-694E-480B-AD08-D361DCEA3981}" srcOrd="2" destOrd="0" presId="urn:microsoft.com/office/officeart/2005/8/layout/target3"/>
    <dgm:cxn modelId="{00E54C80-BCCC-405B-B1BF-3F958AA49626}" type="presParOf" srcId="{B2366FDA-868B-4B2E-8FEB-494DC7D596E9}" destId="{CD3C615C-C8FD-4D81-A143-D62F26FC5B5F}" srcOrd="3" destOrd="0" presId="urn:microsoft.com/office/officeart/2005/8/layout/target3"/>
    <dgm:cxn modelId="{7F6BA6BC-9C6B-4ABC-AE9D-60C2B2BA6397}" type="presParOf" srcId="{B2366FDA-868B-4B2E-8FEB-494DC7D596E9}" destId="{F001C659-63C8-477B-8B90-C9668430844F}" srcOrd="4" destOrd="0" presId="urn:microsoft.com/office/officeart/2005/8/layout/target3"/>
    <dgm:cxn modelId="{EC771F5A-8F22-46AC-997B-A11DEDAD7706}" type="presParOf" srcId="{B2366FDA-868B-4B2E-8FEB-494DC7D596E9}" destId="{92AA639B-48D4-44BB-9809-7DA1EF3EC7CE}" srcOrd="5" destOrd="0" presId="urn:microsoft.com/office/officeart/2005/8/layout/target3"/>
    <dgm:cxn modelId="{B25A826F-377A-4F99-922B-C15D8E6B3531}" type="presParOf" srcId="{B2366FDA-868B-4B2E-8FEB-494DC7D596E9}" destId="{CC672311-C5AB-43A4-9DE1-BD7FC53A478A}" srcOrd="6" destOrd="0" presId="urn:microsoft.com/office/officeart/2005/8/layout/target3"/>
    <dgm:cxn modelId="{8931E12B-07E6-42CC-8E31-C41C394C2E99}" type="presParOf" srcId="{B2366FDA-868B-4B2E-8FEB-494DC7D596E9}" destId="{738E21FD-4D22-451C-8452-651BDDE95429}" srcOrd="7" destOrd="0" presId="urn:microsoft.com/office/officeart/2005/8/layout/target3"/>
    <dgm:cxn modelId="{84A40F93-6DC7-462B-90CE-9F02FFF82BD2}" type="presParOf" srcId="{B2366FDA-868B-4B2E-8FEB-494DC7D596E9}" destId="{6895C8B8-7F3A-4D0C-97FF-48B67B08DDEC}" srcOrd="8" destOrd="0" presId="urn:microsoft.com/office/officeart/2005/8/layout/target3"/>
    <dgm:cxn modelId="{762DC5BD-57E5-4CE4-AD4B-01C8B4F6D584}" type="presParOf" srcId="{B2366FDA-868B-4B2E-8FEB-494DC7D596E9}" destId="{D46FA3C9-5D84-4C0E-9035-958633E82545}" srcOrd="9" destOrd="0" presId="urn:microsoft.com/office/officeart/2005/8/layout/target3"/>
    <dgm:cxn modelId="{7735809D-E652-4C28-A7D5-7F18B5441851}" type="presParOf" srcId="{B2366FDA-868B-4B2E-8FEB-494DC7D596E9}" destId="{C300411D-A7C8-4B4F-8D25-7D3782351901}" srcOrd="10" destOrd="0" presId="urn:microsoft.com/office/officeart/2005/8/layout/target3"/>
    <dgm:cxn modelId="{CB28F19F-5CD7-4723-8D25-EF79CA6154BB}" type="presParOf" srcId="{B2366FDA-868B-4B2E-8FEB-494DC7D596E9}" destId="{9E334BB0-BCDD-4C9A-BDAC-3F588BFE0A40}" srcOrd="11" destOrd="0" presId="urn:microsoft.com/office/officeart/2005/8/layout/target3"/>
    <dgm:cxn modelId="{BA57D96A-F8AC-48F5-94AD-7FC6D76B60B8}" type="presParOf" srcId="{B2366FDA-868B-4B2E-8FEB-494DC7D596E9}" destId="{62EBD606-7178-49DA-AB3E-EB807701CC0C}" srcOrd="12" destOrd="0" presId="urn:microsoft.com/office/officeart/2005/8/layout/target3"/>
    <dgm:cxn modelId="{49035785-1718-4DA3-9D2D-C8739EA55D83}" type="presParOf" srcId="{B2366FDA-868B-4B2E-8FEB-494DC7D596E9}" destId="{18706BA3-F306-4685-8266-A1B3ECCCEAE2}" srcOrd="13" destOrd="0" presId="urn:microsoft.com/office/officeart/2005/8/layout/target3"/>
    <dgm:cxn modelId="{263C63F1-A4C3-41A1-9339-83422B67B86F}" type="presParOf" srcId="{B2366FDA-868B-4B2E-8FEB-494DC7D596E9}" destId="{032CA25A-7A5F-445F-8B7F-DA94FC5A590F}" srcOrd="14" destOrd="0" presId="urn:microsoft.com/office/officeart/2005/8/layout/target3"/>
    <dgm:cxn modelId="{CB98C593-E9E0-433B-9CE4-8CC1A3829EDB}" type="presParOf" srcId="{B2366FDA-868B-4B2E-8FEB-494DC7D596E9}" destId="{8CFF6E4D-4749-46FE-AD17-344C9F5C6295}" srcOrd="15" destOrd="0" presId="urn:microsoft.com/office/officeart/2005/8/layout/target3"/>
    <dgm:cxn modelId="{EFFB2B9E-4F7F-4BA7-A563-459ED52BC1AE}" type="presParOf" srcId="{B2366FDA-868B-4B2E-8FEB-494DC7D596E9}" destId="{0123B31F-46F7-47AF-8A69-3091EF246043}" srcOrd="16" destOrd="0" presId="urn:microsoft.com/office/officeart/2005/8/layout/target3"/>
    <dgm:cxn modelId="{C919BAF9-42FF-4A7D-9895-EAC1D041948D}" type="presParOf" srcId="{B2366FDA-868B-4B2E-8FEB-494DC7D596E9}" destId="{3A1781A3-CD58-4F45-9008-F33991CBBF14}" srcOrd="17" destOrd="0" presId="urn:microsoft.com/office/officeart/2005/8/layout/target3"/>
    <dgm:cxn modelId="{516CB4C3-E9F6-4DFE-9483-F86781C6637F}" type="presParOf" srcId="{B2366FDA-868B-4B2E-8FEB-494DC7D596E9}" destId="{BEA96B5E-1188-4C9D-A08F-880313A9BB88}" srcOrd="18" destOrd="0" presId="urn:microsoft.com/office/officeart/2005/8/layout/target3"/>
    <dgm:cxn modelId="{D00DD2B5-2E0F-4A90-AA7D-31659A4076F6}" type="presParOf" srcId="{B2366FDA-868B-4B2E-8FEB-494DC7D596E9}" destId="{AD6D1C1A-5C50-46E3-BC5E-DF996DE67425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BA07B9-33AA-4B1B-AA92-9F14637AE62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E58F65D-DBA3-4F3F-8C97-2EE6CE7DEB2A}">
      <dgm:prSet phldrT="[Текст]"/>
      <dgm:spPr/>
      <dgm:t>
        <a:bodyPr/>
        <a:lstStyle/>
        <a:p>
          <a:r>
            <a:rPr lang="ru-RU" dirty="0" smtClean="0"/>
            <a:t>Педагогическая система</a:t>
          </a:r>
          <a:endParaRPr lang="ru-RU" dirty="0"/>
        </a:p>
      </dgm:t>
    </dgm:pt>
    <dgm:pt modelId="{4FFB39B3-A20F-4B44-A5B3-56347FBF5913}" type="parTrans" cxnId="{A32EA3A7-84A4-45C0-9684-1A3F529449BD}">
      <dgm:prSet/>
      <dgm:spPr/>
      <dgm:t>
        <a:bodyPr/>
        <a:lstStyle/>
        <a:p>
          <a:endParaRPr lang="ru-RU"/>
        </a:p>
      </dgm:t>
    </dgm:pt>
    <dgm:pt modelId="{A732B1D2-A3B7-467F-A8FB-A66430C1D196}" type="sibTrans" cxnId="{A32EA3A7-84A4-45C0-9684-1A3F529449BD}">
      <dgm:prSet/>
      <dgm:spPr/>
      <dgm:t>
        <a:bodyPr/>
        <a:lstStyle/>
        <a:p>
          <a:endParaRPr lang="ru-RU"/>
        </a:p>
      </dgm:t>
    </dgm:pt>
    <dgm:pt modelId="{EC3E3C2D-7E90-4786-BFB5-20B952469F0D}">
      <dgm:prSet phldrT="[Текст]"/>
      <dgm:spPr/>
      <dgm:t>
        <a:bodyPr/>
        <a:lstStyle/>
        <a:p>
          <a:r>
            <a:rPr lang="ru-RU" dirty="0" smtClean="0"/>
            <a:t>Технология</a:t>
          </a:r>
          <a:endParaRPr lang="ru-RU" dirty="0"/>
        </a:p>
      </dgm:t>
    </dgm:pt>
    <dgm:pt modelId="{EA9C7AEE-DE02-4BB8-8E73-389574D030A9}" type="parTrans" cxnId="{629CA825-C222-4B04-AE93-9D5D43C73B3A}">
      <dgm:prSet/>
      <dgm:spPr/>
      <dgm:t>
        <a:bodyPr/>
        <a:lstStyle/>
        <a:p>
          <a:endParaRPr lang="ru-RU"/>
        </a:p>
      </dgm:t>
    </dgm:pt>
    <dgm:pt modelId="{030F8C53-531C-42C6-A6E2-537EE0D13C7C}" type="sibTrans" cxnId="{629CA825-C222-4B04-AE93-9D5D43C73B3A}">
      <dgm:prSet/>
      <dgm:spPr/>
      <dgm:t>
        <a:bodyPr/>
        <a:lstStyle/>
        <a:p>
          <a:endParaRPr lang="ru-RU"/>
        </a:p>
      </dgm:t>
    </dgm:pt>
    <dgm:pt modelId="{CBBDA289-C7CD-45B7-ACC6-94DB7D4545CE}">
      <dgm:prSet phldrT="[Текст]"/>
      <dgm:spPr/>
      <dgm:t>
        <a:bodyPr/>
        <a:lstStyle/>
        <a:p>
          <a:r>
            <a:rPr lang="ru-RU" dirty="0" smtClean="0"/>
            <a:t>Алгоритм</a:t>
          </a:r>
          <a:endParaRPr lang="ru-RU" dirty="0"/>
        </a:p>
      </dgm:t>
    </dgm:pt>
    <dgm:pt modelId="{21CB0802-1501-439B-9742-A2DCABD45A86}" type="parTrans" cxnId="{3BB4B3EC-EAD2-4165-93E0-DDC89556F29A}">
      <dgm:prSet/>
      <dgm:spPr/>
      <dgm:t>
        <a:bodyPr/>
        <a:lstStyle/>
        <a:p>
          <a:endParaRPr lang="ru-RU"/>
        </a:p>
      </dgm:t>
    </dgm:pt>
    <dgm:pt modelId="{018CC9C3-2C47-41C7-AF9D-5EB0EAE36C94}" type="sibTrans" cxnId="{3BB4B3EC-EAD2-4165-93E0-DDC89556F29A}">
      <dgm:prSet/>
      <dgm:spPr/>
      <dgm:t>
        <a:bodyPr/>
        <a:lstStyle/>
        <a:p>
          <a:endParaRPr lang="ru-RU"/>
        </a:p>
      </dgm:t>
    </dgm:pt>
    <dgm:pt modelId="{1A5A3440-5FB1-4759-9242-D4EBD7D6D130}">
      <dgm:prSet phldrT="[Текст]"/>
      <dgm:spPr/>
      <dgm:t>
        <a:bodyPr/>
        <a:lstStyle/>
        <a:p>
          <a:r>
            <a:rPr lang="ru-RU" dirty="0" smtClean="0"/>
            <a:t>Форма занятий</a:t>
          </a:r>
          <a:endParaRPr lang="ru-RU" dirty="0"/>
        </a:p>
      </dgm:t>
    </dgm:pt>
    <dgm:pt modelId="{318107DE-A4A9-425F-9D93-41EB7B01AA30}" type="parTrans" cxnId="{A4E02EC3-856B-4D9C-BB3B-EB90BB7948B0}">
      <dgm:prSet/>
      <dgm:spPr/>
      <dgm:t>
        <a:bodyPr/>
        <a:lstStyle/>
        <a:p>
          <a:endParaRPr lang="ru-RU"/>
        </a:p>
      </dgm:t>
    </dgm:pt>
    <dgm:pt modelId="{B891F81C-48F1-4470-B640-A4814896C1BD}" type="sibTrans" cxnId="{A4E02EC3-856B-4D9C-BB3B-EB90BB7948B0}">
      <dgm:prSet/>
      <dgm:spPr/>
      <dgm:t>
        <a:bodyPr/>
        <a:lstStyle/>
        <a:p>
          <a:endParaRPr lang="ru-RU"/>
        </a:p>
      </dgm:t>
    </dgm:pt>
    <dgm:pt modelId="{C6AEBD05-87DE-4C06-83C3-156367CDC1AF}">
      <dgm:prSet phldrT="[Текст]"/>
      <dgm:spPr/>
      <dgm:t>
        <a:bodyPr/>
        <a:lstStyle/>
        <a:p>
          <a:r>
            <a:rPr lang="ru-RU" dirty="0" smtClean="0"/>
            <a:t>Тренинг</a:t>
          </a:r>
          <a:endParaRPr lang="ru-RU" dirty="0"/>
        </a:p>
      </dgm:t>
    </dgm:pt>
    <dgm:pt modelId="{A84CDD64-B0AB-4F2C-AF13-4B486FF2DA33}" type="parTrans" cxnId="{7C583A2D-0E07-45B1-9186-F2DEE4166516}">
      <dgm:prSet/>
      <dgm:spPr/>
      <dgm:t>
        <a:bodyPr/>
        <a:lstStyle/>
        <a:p>
          <a:endParaRPr lang="ru-RU"/>
        </a:p>
      </dgm:t>
    </dgm:pt>
    <dgm:pt modelId="{3628171C-FCA8-4D2E-9789-728357EC4CD3}" type="sibTrans" cxnId="{7C583A2D-0E07-45B1-9186-F2DEE4166516}">
      <dgm:prSet/>
      <dgm:spPr/>
      <dgm:t>
        <a:bodyPr/>
        <a:lstStyle/>
        <a:p>
          <a:endParaRPr lang="ru-RU"/>
        </a:p>
      </dgm:t>
    </dgm:pt>
    <dgm:pt modelId="{BD613DC1-0768-4638-94D6-EAABA9F680AD}" type="pres">
      <dgm:prSet presAssocID="{60BA07B9-33AA-4B1B-AA92-9F14637AE62B}" presName="diagram" presStyleCnt="0">
        <dgm:presLayoutVars>
          <dgm:dir/>
          <dgm:resizeHandles val="exact"/>
        </dgm:presLayoutVars>
      </dgm:prSet>
      <dgm:spPr/>
    </dgm:pt>
    <dgm:pt modelId="{D1FAC5F6-DFC9-4D30-AB0B-250891825E5A}" type="pres">
      <dgm:prSet presAssocID="{EE58F65D-DBA3-4F3F-8C97-2EE6CE7DEB2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EBDB0-422F-43A6-94B1-470173332DB4}" type="pres">
      <dgm:prSet presAssocID="{A732B1D2-A3B7-467F-A8FB-A66430C1D196}" presName="sibTrans" presStyleCnt="0"/>
      <dgm:spPr/>
    </dgm:pt>
    <dgm:pt modelId="{F934E918-74A5-499D-9CDD-22960A8267CC}" type="pres">
      <dgm:prSet presAssocID="{EC3E3C2D-7E90-4786-BFB5-20B952469F0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2B370-FECD-4D06-A754-A8764EC66542}" type="pres">
      <dgm:prSet presAssocID="{030F8C53-531C-42C6-A6E2-537EE0D13C7C}" presName="sibTrans" presStyleCnt="0"/>
      <dgm:spPr/>
    </dgm:pt>
    <dgm:pt modelId="{B5FA68BA-7DF7-433E-8041-3DBCD3B86521}" type="pres">
      <dgm:prSet presAssocID="{CBBDA289-C7CD-45B7-ACC6-94DB7D4545C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D07B0-8FE4-4E7F-A13F-C70F120682A2}" type="pres">
      <dgm:prSet presAssocID="{018CC9C3-2C47-41C7-AF9D-5EB0EAE36C94}" presName="sibTrans" presStyleCnt="0"/>
      <dgm:spPr/>
    </dgm:pt>
    <dgm:pt modelId="{B6779921-DE48-446A-8E61-C4F2478E93C8}" type="pres">
      <dgm:prSet presAssocID="{1A5A3440-5FB1-4759-9242-D4EBD7D6D130}" presName="node" presStyleLbl="node1" presStyleIdx="3" presStyleCnt="5">
        <dgm:presLayoutVars>
          <dgm:bulletEnabled val="1"/>
        </dgm:presLayoutVars>
      </dgm:prSet>
      <dgm:spPr/>
    </dgm:pt>
    <dgm:pt modelId="{C57949AB-FEB3-4205-A5B5-80C26879807C}" type="pres">
      <dgm:prSet presAssocID="{B891F81C-48F1-4470-B640-A4814896C1BD}" presName="sibTrans" presStyleCnt="0"/>
      <dgm:spPr/>
    </dgm:pt>
    <dgm:pt modelId="{F960DBA7-CBA4-4AD2-B118-CF685CAE63FB}" type="pres">
      <dgm:prSet presAssocID="{C6AEBD05-87DE-4C06-83C3-156367CDC1A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540160-5DCC-439D-AA43-375FECF2B3BF}" type="presOf" srcId="{EE58F65D-DBA3-4F3F-8C97-2EE6CE7DEB2A}" destId="{D1FAC5F6-DFC9-4D30-AB0B-250891825E5A}" srcOrd="0" destOrd="0" presId="urn:microsoft.com/office/officeart/2005/8/layout/default"/>
    <dgm:cxn modelId="{A4E02EC3-856B-4D9C-BB3B-EB90BB7948B0}" srcId="{60BA07B9-33AA-4B1B-AA92-9F14637AE62B}" destId="{1A5A3440-5FB1-4759-9242-D4EBD7D6D130}" srcOrd="3" destOrd="0" parTransId="{318107DE-A4A9-425F-9D93-41EB7B01AA30}" sibTransId="{B891F81C-48F1-4470-B640-A4814896C1BD}"/>
    <dgm:cxn modelId="{63C86DEE-252B-4047-9B61-20CDF4347682}" type="presOf" srcId="{1A5A3440-5FB1-4759-9242-D4EBD7D6D130}" destId="{B6779921-DE48-446A-8E61-C4F2478E93C8}" srcOrd="0" destOrd="0" presId="urn:microsoft.com/office/officeart/2005/8/layout/default"/>
    <dgm:cxn modelId="{3BB4B3EC-EAD2-4165-93E0-DDC89556F29A}" srcId="{60BA07B9-33AA-4B1B-AA92-9F14637AE62B}" destId="{CBBDA289-C7CD-45B7-ACC6-94DB7D4545CE}" srcOrd="2" destOrd="0" parTransId="{21CB0802-1501-439B-9742-A2DCABD45A86}" sibTransId="{018CC9C3-2C47-41C7-AF9D-5EB0EAE36C94}"/>
    <dgm:cxn modelId="{41794FA5-44B0-455E-9860-055862C9A164}" type="presOf" srcId="{EC3E3C2D-7E90-4786-BFB5-20B952469F0D}" destId="{F934E918-74A5-499D-9CDD-22960A8267CC}" srcOrd="0" destOrd="0" presId="urn:microsoft.com/office/officeart/2005/8/layout/default"/>
    <dgm:cxn modelId="{629CA825-C222-4B04-AE93-9D5D43C73B3A}" srcId="{60BA07B9-33AA-4B1B-AA92-9F14637AE62B}" destId="{EC3E3C2D-7E90-4786-BFB5-20B952469F0D}" srcOrd="1" destOrd="0" parTransId="{EA9C7AEE-DE02-4BB8-8E73-389574D030A9}" sibTransId="{030F8C53-531C-42C6-A6E2-537EE0D13C7C}"/>
    <dgm:cxn modelId="{57B0DD19-B5BF-4C10-A0A6-E217FA7D84DE}" type="presOf" srcId="{C6AEBD05-87DE-4C06-83C3-156367CDC1AF}" destId="{F960DBA7-CBA4-4AD2-B118-CF685CAE63FB}" srcOrd="0" destOrd="0" presId="urn:microsoft.com/office/officeart/2005/8/layout/default"/>
    <dgm:cxn modelId="{A32EA3A7-84A4-45C0-9684-1A3F529449BD}" srcId="{60BA07B9-33AA-4B1B-AA92-9F14637AE62B}" destId="{EE58F65D-DBA3-4F3F-8C97-2EE6CE7DEB2A}" srcOrd="0" destOrd="0" parTransId="{4FFB39B3-A20F-4B44-A5B3-56347FBF5913}" sibTransId="{A732B1D2-A3B7-467F-A8FB-A66430C1D196}"/>
    <dgm:cxn modelId="{7D09A41F-4A6A-431E-9A36-75CBC4B1581D}" type="presOf" srcId="{CBBDA289-C7CD-45B7-ACC6-94DB7D4545CE}" destId="{B5FA68BA-7DF7-433E-8041-3DBCD3B86521}" srcOrd="0" destOrd="0" presId="urn:microsoft.com/office/officeart/2005/8/layout/default"/>
    <dgm:cxn modelId="{58BFC4EF-F28B-4991-B7D9-F990F9587B3B}" type="presOf" srcId="{60BA07B9-33AA-4B1B-AA92-9F14637AE62B}" destId="{BD613DC1-0768-4638-94D6-EAABA9F680AD}" srcOrd="0" destOrd="0" presId="urn:microsoft.com/office/officeart/2005/8/layout/default"/>
    <dgm:cxn modelId="{7C583A2D-0E07-45B1-9186-F2DEE4166516}" srcId="{60BA07B9-33AA-4B1B-AA92-9F14637AE62B}" destId="{C6AEBD05-87DE-4C06-83C3-156367CDC1AF}" srcOrd="4" destOrd="0" parTransId="{A84CDD64-B0AB-4F2C-AF13-4B486FF2DA33}" sibTransId="{3628171C-FCA8-4D2E-9789-728357EC4CD3}"/>
    <dgm:cxn modelId="{706E40B1-43EF-41DA-A3D8-15F1137EE9F3}" type="presParOf" srcId="{BD613DC1-0768-4638-94D6-EAABA9F680AD}" destId="{D1FAC5F6-DFC9-4D30-AB0B-250891825E5A}" srcOrd="0" destOrd="0" presId="urn:microsoft.com/office/officeart/2005/8/layout/default"/>
    <dgm:cxn modelId="{64135CDA-5DA7-4FB7-B103-AE30C6EDBEC1}" type="presParOf" srcId="{BD613DC1-0768-4638-94D6-EAABA9F680AD}" destId="{34AEBDB0-422F-43A6-94B1-470173332DB4}" srcOrd="1" destOrd="0" presId="urn:microsoft.com/office/officeart/2005/8/layout/default"/>
    <dgm:cxn modelId="{EF71415B-08BE-4940-9F3F-3B564CEC55D0}" type="presParOf" srcId="{BD613DC1-0768-4638-94D6-EAABA9F680AD}" destId="{F934E918-74A5-499D-9CDD-22960A8267CC}" srcOrd="2" destOrd="0" presId="urn:microsoft.com/office/officeart/2005/8/layout/default"/>
    <dgm:cxn modelId="{B5066C02-2FAC-4DA2-B779-9BDF466E1B62}" type="presParOf" srcId="{BD613DC1-0768-4638-94D6-EAABA9F680AD}" destId="{21F2B370-FECD-4D06-A754-A8764EC66542}" srcOrd="3" destOrd="0" presId="urn:microsoft.com/office/officeart/2005/8/layout/default"/>
    <dgm:cxn modelId="{7D078437-F9E6-454C-9A0B-4851B145E4DF}" type="presParOf" srcId="{BD613DC1-0768-4638-94D6-EAABA9F680AD}" destId="{B5FA68BA-7DF7-433E-8041-3DBCD3B86521}" srcOrd="4" destOrd="0" presId="urn:microsoft.com/office/officeart/2005/8/layout/default"/>
    <dgm:cxn modelId="{6446F950-6059-4A26-815D-BDA602F59889}" type="presParOf" srcId="{BD613DC1-0768-4638-94D6-EAABA9F680AD}" destId="{753D07B0-8FE4-4E7F-A13F-C70F120682A2}" srcOrd="5" destOrd="0" presId="urn:microsoft.com/office/officeart/2005/8/layout/default"/>
    <dgm:cxn modelId="{9FF331E6-7DFD-4207-AE1A-A3D5012158BF}" type="presParOf" srcId="{BD613DC1-0768-4638-94D6-EAABA9F680AD}" destId="{B6779921-DE48-446A-8E61-C4F2478E93C8}" srcOrd="6" destOrd="0" presId="urn:microsoft.com/office/officeart/2005/8/layout/default"/>
    <dgm:cxn modelId="{19DC17A6-3362-4CB3-B109-393EA55CD9C4}" type="presParOf" srcId="{BD613DC1-0768-4638-94D6-EAABA9F680AD}" destId="{C57949AB-FEB3-4205-A5B5-80C26879807C}" srcOrd="7" destOrd="0" presId="urn:microsoft.com/office/officeart/2005/8/layout/default"/>
    <dgm:cxn modelId="{F5182A5A-4EFB-454D-9C3C-41A1F1C91E79}" type="presParOf" srcId="{BD613DC1-0768-4638-94D6-EAABA9F680AD}" destId="{F960DBA7-CBA4-4AD2-B118-CF685CAE63F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D940BD-4796-4F0D-A32D-590A699A8EE3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7AC8322-66A0-42C5-A638-E6D5B41E2F0F}">
      <dgm:prSet phldrT="[Текст]" phldr="1"/>
      <dgm:spPr/>
      <dgm:t>
        <a:bodyPr/>
        <a:lstStyle/>
        <a:p>
          <a:endParaRPr lang="ru-RU" dirty="0"/>
        </a:p>
      </dgm:t>
    </dgm:pt>
    <dgm:pt modelId="{EAA53922-9389-4DBC-9FDE-E028E8C34CEE}" type="parTrans" cxnId="{0F40AFB1-5C5A-4DED-AD9D-DA132F21C3E4}">
      <dgm:prSet/>
      <dgm:spPr/>
      <dgm:t>
        <a:bodyPr/>
        <a:lstStyle/>
        <a:p>
          <a:endParaRPr lang="ru-RU"/>
        </a:p>
      </dgm:t>
    </dgm:pt>
    <dgm:pt modelId="{85036168-E0EE-4518-BE3C-9EEF8FA83614}" type="sibTrans" cxnId="{0F40AFB1-5C5A-4DED-AD9D-DA132F21C3E4}">
      <dgm:prSet/>
      <dgm:spPr/>
      <dgm:t>
        <a:bodyPr/>
        <a:lstStyle/>
        <a:p>
          <a:endParaRPr lang="ru-RU"/>
        </a:p>
      </dgm:t>
    </dgm:pt>
    <dgm:pt modelId="{20F7AB34-EBC7-4845-869F-1F69A66463FA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игры, театральные игры «Что ты слышишь?», «Руки-ноги», «Радио», «След в след»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EBE56-B44E-4DFB-94EE-D55208F981D4}" type="parTrans" cxnId="{5B0C91EB-DFFA-4773-B8CE-6B127EAB4C62}">
      <dgm:prSet/>
      <dgm:spPr/>
      <dgm:t>
        <a:bodyPr/>
        <a:lstStyle/>
        <a:p>
          <a:endParaRPr lang="ru-RU"/>
        </a:p>
      </dgm:t>
    </dgm:pt>
    <dgm:pt modelId="{447E025F-4662-4BED-B793-7454C0362200}" type="sibTrans" cxnId="{5B0C91EB-DFFA-4773-B8CE-6B127EAB4C62}">
      <dgm:prSet/>
      <dgm:spPr/>
      <dgm:t>
        <a:bodyPr/>
        <a:lstStyle/>
        <a:p>
          <a:endParaRPr lang="ru-RU"/>
        </a:p>
      </dgm:t>
    </dgm:pt>
    <dgm:pt modelId="{E6310DEE-750A-4053-971E-DA34EBD1ECE9}">
      <dgm:prSet phldrT="[Текст]" phldr="1"/>
      <dgm:spPr/>
      <dgm:t>
        <a:bodyPr/>
        <a:lstStyle/>
        <a:p>
          <a:endParaRPr lang="ru-RU"/>
        </a:p>
      </dgm:t>
    </dgm:pt>
    <dgm:pt modelId="{8711D981-A9BE-4994-846F-D067E216E3E7}" type="parTrans" cxnId="{964A1213-7C39-48FF-B0AB-675D02331951}">
      <dgm:prSet/>
      <dgm:spPr/>
      <dgm:t>
        <a:bodyPr/>
        <a:lstStyle/>
        <a:p>
          <a:endParaRPr lang="ru-RU"/>
        </a:p>
      </dgm:t>
    </dgm:pt>
    <dgm:pt modelId="{B383E41E-CE76-45A6-ABFF-38C04B16B986}" type="sibTrans" cxnId="{964A1213-7C39-48FF-B0AB-675D02331951}">
      <dgm:prSet/>
      <dgm:spPr/>
      <dgm:t>
        <a:bodyPr/>
        <a:lstStyle/>
        <a:p>
          <a:endParaRPr lang="ru-RU"/>
        </a:p>
      </dgm:t>
    </dgm:pt>
    <dgm:pt modelId="{FFE35FC2-75A5-4E82-97A0-8F281AFFD39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игры-драматизации</a:t>
          </a:r>
        </a:p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виды: </a:t>
          </a:r>
          <a:r>
            <a:rPr 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 – имитации 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животных, </a:t>
          </a:r>
          <a:r>
            <a:rPr 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игры-импровизации 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разыгрыванием сюжета без предварительной подготовки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28D78-2D53-40B9-B9B0-EF7966EABE96}" type="parTrans" cxnId="{5940F3AD-8060-4B27-83C3-CFB4E6BA4B04}">
      <dgm:prSet/>
      <dgm:spPr/>
      <dgm:t>
        <a:bodyPr/>
        <a:lstStyle/>
        <a:p>
          <a:endParaRPr lang="ru-RU"/>
        </a:p>
      </dgm:t>
    </dgm:pt>
    <dgm:pt modelId="{E84B9669-61BD-4BC2-B7E2-30A83FCBCC16}" type="sibTrans" cxnId="{5940F3AD-8060-4B27-83C3-CFB4E6BA4B04}">
      <dgm:prSet/>
      <dgm:spPr/>
      <dgm:t>
        <a:bodyPr/>
        <a:lstStyle/>
        <a:p>
          <a:endParaRPr lang="ru-RU"/>
        </a:p>
      </dgm:t>
    </dgm:pt>
    <dgm:pt modelId="{E5392852-67A1-403A-982C-38E62C1DA676}">
      <dgm:prSet phldrT="[Текст]" phldr="1"/>
      <dgm:spPr/>
      <dgm:t>
        <a:bodyPr/>
        <a:lstStyle/>
        <a:p>
          <a:endParaRPr lang="ru-RU"/>
        </a:p>
      </dgm:t>
    </dgm:pt>
    <dgm:pt modelId="{349899AE-44FD-4A83-AC9D-CDADE8F7C3A0}" type="parTrans" cxnId="{48A920E7-9352-4C9C-8B84-BEB6A45D406C}">
      <dgm:prSet/>
      <dgm:spPr/>
      <dgm:t>
        <a:bodyPr/>
        <a:lstStyle/>
        <a:p>
          <a:endParaRPr lang="ru-RU"/>
        </a:p>
      </dgm:t>
    </dgm:pt>
    <dgm:pt modelId="{E9930DAA-0EBB-4479-9102-2ABE30EF5686}" type="sibTrans" cxnId="{48A920E7-9352-4C9C-8B84-BEB6A45D406C}">
      <dgm:prSet/>
      <dgm:spPr/>
      <dgm:t>
        <a:bodyPr/>
        <a:lstStyle/>
        <a:p>
          <a:endParaRPr lang="ru-RU"/>
        </a:p>
      </dgm:t>
    </dgm:pt>
    <dgm:pt modelId="{0E88D4C4-6108-4E13-8DC6-C24CC40DF7C4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творческие задания «Превращение предмета, комнаты», «Превращение детей». Игры-миниатюры, театральные игры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E54A9-9BA0-4A09-8AA3-3AFDAA257177}" type="parTrans" cxnId="{0AA7CEA5-16F6-43BD-BBDF-03CDF63BFD79}">
      <dgm:prSet/>
      <dgm:spPr/>
      <dgm:t>
        <a:bodyPr/>
        <a:lstStyle/>
        <a:p>
          <a:endParaRPr lang="ru-RU"/>
        </a:p>
      </dgm:t>
    </dgm:pt>
    <dgm:pt modelId="{550E59EE-63D6-4289-9E0D-1AFAE700BEFF}" type="sibTrans" cxnId="{0AA7CEA5-16F6-43BD-BBDF-03CDF63BFD79}">
      <dgm:prSet/>
      <dgm:spPr/>
      <dgm:t>
        <a:bodyPr/>
        <a:lstStyle/>
        <a:p>
          <a:endParaRPr lang="ru-RU"/>
        </a:p>
      </dgm:t>
    </dgm:pt>
    <dgm:pt modelId="{6BA95664-BB6A-447F-A3CD-6CEF17E299D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театральные постановки, КТД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03993-E6BA-46F2-9B64-0E7A8D74E6B8}" type="parTrans" cxnId="{BA58A0F9-4EC4-4F33-9500-FD7CE963EDEA}">
      <dgm:prSet/>
      <dgm:spPr/>
      <dgm:t>
        <a:bodyPr/>
        <a:lstStyle/>
        <a:p>
          <a:endParaRPr lang="ru-RU"/>
        </a:p>
      </dgm:t>
    </dgm:pt>
    <dgm:pt modelId="{D31122A7-D78A-4EC4-BA60-76BA5F6E80CD}" type="sibTrans" cxnId="{BA58A0F9-4EC4-4F33-9500-FD7CE963EDEA}">
      <dgm:prSet/>
      <dgm:spPr/>
      <dgm:t>
        <a:bodyPr/>
        <a:lstStyle/>
        <a:p>
          <a:endParaRPr lang="ru-RU"/>
        </a:p>
      </dgm:t>
    </dgm:pt>
    <dgm:pt modelId="{5FFB9ADE-D729-42A6-87EE-D411B85F8D91}" type="pres">
      <dgm:prSet presAssocID="{11D940BD-4796-4F0D-A32D-590A699A8EE3}" presName="linearFlow" presStyleCnt="0">
        <dgm:presLayoutVars>
          <dgm:dir/>
          <dgm:animLvl val="lvl"/>
          <dgm:resizeHandles val="exact"/>
        </dgm:presLayoutVars>
      </dgm:prSet>
      <dgm:spPr/>
    </dgm:pt>
    <dgm:pt modelId="{DD10F612-830A-463F-AA5C-3EFADE27F24D}" type="pres">
      <dgm:prSet presAssocID="{37AC8322-66A0-42C5-A638-E6D5B41E2F0F}" presName="composite" presStyleCnt="0"/>
      <dgm:spPr/>
    </dgm:pt>
    <dgm:pt modelId="{1065E803-250D-4821-BC19-11E7BFCF3216}" type="pres">
      <dgm:prSet presAssocID="{37AC8322-66A0-42C5-A638-E6D5B41E2F0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B3C60D9-F062-4A12-8649-65F107F1EB0F}" type="pres">
      <dgm:prSet presAssocID="{37AC8322-66A0-42C5-A638-E6D5B41E2F0F}" presName="descendantText" presStyleLbl="alignAcc1" presStyleIdx="0" presStyleCnt="3" custScaleY="126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F92AA-1491-48CB-8F82-A62B8819F80D}" type="pres">
      <dgm:prSet presAssocID="{85036168-E0EE-4518-BE3C-9EEF8FA83614}" presName="sp" presStyleCnt="0"/>
      <dgm:spPr/>
    </dgm:pt>
    <dgm:pt modelId="{7AB36D0A-9D2D-4FED-89AC-3D05B30D4FCF}" type="pres">
      <dgm:prSet presAssocID="{E6310DEE-750A-4053-971E-DA34EBD1ECE9}" presName="composite" presStyleCnt="0"/>
      <dgm:spPr/>
    </dgm:pt>
    <dgm:pt modelId="{E61EE1AE-B5B9-4027-A99D-C99EFEA142AD}" type="pres">
      <dgm:prSet presAssocID="{E6310DEE-750A-4053-971E-DA34EBD1ECE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AD7CC8D-8280-46F4-970E-950FB2C7DF96}" type="pres">
      <dgm:prSet presAssocID="{E6310DEE-750A-4053-971E-DA34EBD1ECE9}" presName="descendantText" presStyleLbl="alignAcc1" presStyleIdx="1" presStyleCnt="3" custScaleY="159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AC60E-813A-4A6F-9468-FFE2E917857C}" type="pres">
      <dgm:prSet presAssocID="{B383E41E-CE76-45A6-ABFF-38C04B16B986}" presName="sp" presStyleCnt="0"/>
      <dgm:spPr/>
    </dgm:pt>
    <dgm:pt modelId="{0D865D35-18F3-42F2-8187-40F219AF70BB}" type="pres">
      <dgm:prSet presAssocID="{E5392852-67A1-403A-982C-38E62C1DA676}" presName="composite" presStyleCnt="0"/>
      <dgm:spPr/>
    </dgm:pt>
    <dgm:pt modelId="{3BA6A772-0BD2-4F21-B62A-EDF816AAC4CB}" type="pres">
      <dgm:prSet presAssocID="{E5392852-67A1-403A-982C-38E62C1DA67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D8EA548-155D-43B2-A42D-B3D1803CA965}" type="pres">
      <dgm:prSet presAssocID="{E5392852-67A1-403A-982C-38E62C1DA676}" presName="descendantText" presStyleLbl="alignAcc1" presStyleIdx="2" presStyleCnt="3" custScaleY="177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1AF301-EBF9-4995-AE29-52E66C277A03}" type="presOf" srcId="{E5392852-67A1-403A-982C-38E62C1DA676}" destId="{3BA6A772-0BD2-4F21-B62A-EDF816AAC4CB}" srcOrd="0" destOrd="0" presId="urn:microsoft.com/office/officeart/2005/8/layout/chevron2"/>
    <dgm:cxn modelId="{5940F3AD-8060-4B27-83C3-CFB4E6BA4B04}" srcId="{E6310DEE-750A-4053-971E-DA34EBD1ECE9}" destId="{FFE35FC2-75A5-4E82-97A0-8F281AFFD39F}" srcOrd="0" destOrd="0" parTransId="{FC928D78-2D53-40B9-B9B0-EF7966EABE96}" sibTransId="{E84B9669-61BD-4BC2-B7E2-30A83FCBCC16}"/>
    <dgm:cxn modelId="{0F40AFB1-5C5A-4DED-AD9D-DA132F21C3E4}" srcId="{11D940BD-4796-4F0D-A32D-590A699A8EE3}" destId="{37AC8322-66A0-42C5-A638-E6D5B41E2F0F}" srcOrd="0" destOrd="0" parTransId="{EAA53922-9389-4DBC-9FDE-E028E8C34CEE}" sibTransId="{85036168-E0EE-4518-BE3C-9EEF8FA83614}"/>
    <dgm:cxn modelId="{48A920E7-9352-4C9C-8B84-BEB6A45D406C}" srcId="{11D940BD-4796-4F0D-A32D-590A699A8EE3}" destId="{E5392852-67A1-403A-982C-38E62C1DA676}" srcOrd="2" destOrd="0" parTransId="{349899AE-44FD-4A83-AC9D-CDADE8F7C3A0}" sibTransId="{E9930DAA-0EBB-4479-9102-2ABE30EF5686}"/>
    <dgm:cxn modelId="{7C349365-95D0-4ACB-A755-F95A6D295B3D}" type="presOf" srcId="{FFE35FC2-75A5-4E82-97A0-8F281AFFD39F}" destId="{3AD7CC8D-8280-46F4-970E-950FB2C7DF96}" srcOrd="0" destOrd="0" presId="urn:microsoft.com/office/officeart/2005/8/layout/chevron2"/>
    <dgm:cxn modelId="{C658E272-2798-4752-8D66-0AB63AAEADFA}" type="presOf" srcId="{0E88D4C4-6108-4E13-8DC6-C24CC40DF7C4}" destId="{5D8EA548-155D-43B2-A42D-B3D1803CA965}" srcOrd="0" destOrd="0" presId="urn:microsoft.com/office/officeart/2005/8/layout/chevron2"/>
    <dgm:cxn modelId="{8152315F-FA15-4C63-9DA5-0F920422D129}" type="presOf" srcId="{37AC8322-66A0-42C5-A638-E6D5B41E2F0F}" destId="{1065E803-250D-4821-BC19-11E7BFCF3216}" srcOrd="0" destOrd="0" presId="urn:microsoft.com/office/officeart/2005/8/layout/chevron2"/>
    <dgm:cxn modelId="{964A1213-7C39-48FF-B0AB-675D02331951}" srcId="{11D940BD-4796-4F0D-A32D-590A699A8EE3}" destId="{E6310DEE-750A-4053-971E-DA34EBD1ECE9}" srcOrd="1" destOrd="0" parTransId="{8711D981-A9BE-4994-846F-D067E216E3E7}" sibTransId="{B383E41E-CE76-45A6-ABFF-38C04B16B986}"/>
    <dgm:cxn modelId="{BD57B75E-F73A-4A85-9596-FED5C166FBE1}" type="presOf" srcId="{E6310DEE-750A-4053-971E-DA34EBD1ECE9}" destId="{E61EE1AE-B5B9-4027-A99D-C99EFEA142AD}" srcOrd="0" destOrd="0" presId="urn:microsoft.com/office/officeart/2005/8/layout/chevron2"/>
    <dgm:cxn modelId="{E9617898-89C3-4166-852F-59AB12DF456D}" type="presOf" srcId="{11D940BD-4796-4F0D-A32D-590A699A8EE3}" destId="{5FFB9ADE-D729-42A6-87EE-D411B85F8D91}" srcOrd="0" destOrd="0" presId="urn:microsoft.com/office/officeart/2005/8/layout/chevron2"/>
    <dgm:cxn modelId="{5D310142-31BE-4C5D-A9BF-B11BFF425F3D}" type="presOf" srcId="{20F7AB34-EBC7-4845-869F-1F69A66463FA}" destId="{7B3C60D9-F062-4A12-8649-65F107F1EB0F}" srcOrd="0" destOrd="0" presId="urn:microsoft.com/office/officeart/2005/8/layout/chevron2"/>
    <dgm:cxn modelId="{C1809348-7A46-4B90-AD06-53575095C331}" type="presOf" srcId="{6BA95664-BB6A-447F-A3CD-6CEF17E299DA}" destId="{5D8EA548-155D-43B2-A42D-B3D1803CA965}" srcOrd="0" destOrd="1" presId="urn:microsoft.com/office/officeart/2005/8/layout/chevron2"/>
    <dgm:cxn modelId="{5B0C91EB-DFFA-4773-B8CE-6B127EAB4C62}" srcId="{37AC8322-66A0-42C5-A638-E6D5B41E2F0F}" destId="{20F7AB34-EBC7-4845-869F-1F69A66463FA}" srcOrd="0" destOrd="0" parTransId="{C8AEBE56-B44E-4DFB-94EE-D55208F981D4}" sibTransId="{447E025F-4662-4BED-B793-7454C0362200}"/>
    <dgm:cxn modelId="{0AA7CEA5-16F6-43BD-BBDF-03CDF63BFD79}" srcId="{E5392852-67A1-403A-982C-38E62C1DA676}" destId="{0E88D4C4-6108-4E13-8DC6-C24CC40DF7C4}" srcOrd="0" destOrd="0" parTransId="{727E54A9-9BA0-4A09-8AA3-3AFDAA257177}" sibTransId="{550E59EE-63D6-4289-9E0D-1AFAE700BEFF}"/>
    <dgm:cxn modelId="{BA58A0F9-4EC4-4F33-9500-FD7CE963EDEA}" srcId="{E5392852-67A1-403A-982C-38E62C1DA676}" destId="{6BA95664-BB6A-447F-A3CD-6CEF17E299DA}" srcOrd="1" destOrd="0" parTransId="{20103993-E6BA-46F2-9B64-0E7A8D74E6B8}" sibTransId="{D31122A7-D78A-4EC4-BA60-76BA5F6E80CD}"/>
    <dgm:cxn modelId="{7F72B4C2-AA75-4DC5-8B0E-74895ED3A2CB}" type="presParOf" srcId="{5FFB9ADE-D729-42A6-87EE-D411B85F8D91}" destId="{DD10F612-830A-463F-AA5C-3EFADE27F24D}" srcOrd="0" destOrd="0" presId="urn:microsoft.com/office/officeart/2005/8/layout/chevron2"/>
    <dgm:cxn modelId="{2E219749-9AC9-49B9-A7D7-875F44C354CA}" type="presParOf" srcId="{DD10F612-830A-463F-AA5C-3EFADE27F24D}" destId="{1065E803-250D-4821-BC19-11E7BFCF3216}" srcOrd="0" destOrd="0" presId="urn:microsoft.com/office/officeart/2005/8/layout/chevron2"/>
    <dgm:cxn modelId="{FB351F93-49F1-44BB-954C-A35C9E4A0718}" type="presParOf" srcId="{DD10F612-830A-463F-AA5C-3EFADE27F24D}" destId="{7B3C60D9-F062-4A12-8649-65F107F1EB0F}" srcOrd="1" destOrd="0" presId="urn:microsoft.com/office/officeart/2005/8/layout/chevron2"/>
    <dgm:cxn modelId="{C92022EF-2BEA-4837-98F6-106EEF4AB1D9}" type="presParOf" srcId="{5FFB9ADE-D729-42A6-87EE-D411B85F8D91}" destId="{B0CF92AA-1491-48CB-8F82-A62B8819F80D}" srcOrd="1" destOrd="0" presId="urn:microsoft.com/office/officeart/2005/8/layout/chevron2"/>
    <dgm:cxn modelId="{7CC55C31-1E5D-4E3E-977A-DEA30AE195D4}" type="presParOf" srcId="{5FFB9ADE-D729-42A6-87EE-D411B85F8D91}" destId="{7AB36D0A-9D2D-4FED-89AC-3D05B30D4FCF}" srcOrd="2" destOrd="0" presId="urn:microsoft.com/office/officeart/2005/8/layout/chevron2"/>
    <dgm:cxn modelId="{72AA37BD-04C4-417B-A8CE-0490EDD0836E}" type="presParOf" srcId="{7AB36D0A-9D2D-4FED-89AC-3D05B30D4FCF}" destId="{E61EE1AE-B5B9-4027-A99D-C99EFEA142AD}" srcOrd="0" destOrd="0" presId="urn:microsoft.com/office/officeart/2005/8/layout/chevron2"/>
    <dgm:cxn modelId="{16B2A651-6F23-4F93-9196-91FEFB8015E4}" type="presParOf" srcId="{7AB36D0A-9D2D-4FED-89AC-3D05B30D4FCF}" destId="{3AD7CC8D-8280-46F4-970E-950FB2C7DF96}" srcOrd="1" destOrd="0" presId="urn:microsoft.com/office/officeart/2005/8/layout/chevron2"/>
    <dgm:cxn modelId="{8424EB15-D963-4841-B52E-010A923A56AA}" type="presParOf" srcId="{5FFB9ADE-D729-42A6-87EE-D411B85F8D91}" destId="{406AC60E-813A-4A6F-9468-FFE2E917857C}" srcOrd="3" destOrd="0" presId="urn:microsoft.com/office/officeart/2005/8/layout/chevron2"/>
    <dgm:cxn modelId="{E8F0263A-313E-4F0D-B49C-C789E66A2EFA}" type="presParOf" srcId="{5FFB9ADE-D729-42A6-87EE-D411B85F8D91}" destId="{0D865D35-18F3-42F2-8187-40F219AF70BB}" srcOrd="4" destOrd="0" presId="urn:microsoft.com/office/officeart/2005/8/layout/chevron2"/>
    <dgm:cxn modelId="{8B59B9D3-95F7-4FD2-AA22-00FE25AC7C3B}" type="presParOf" srcId="{0D865D35-18F3-42F2-8187-40F219AF70BB}" destId="{3BA6A772-0BD2-4F21-B62A-EDF816AAC4CB}" srcOrd="0" destOrd="0" presId="urn:microsoft.com/office/officeart/2005/8/layout/chevron2"/>
    <dgm:cxn modelId="{747D6E81-262B-4260-B37C-3CD0BCE003A0}" type="presParOf" srcId="{0D865D35-18F3-42F2-8187-40F219AF70BB}" destId="{5D8EA548-155D-43B2-A42D-B3D1803CA96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9E464-7402-49C3-9F49-5E439A1DDE9E}">
      <dsp:nvSpPr>
        <dsp:cNvPr id="0" name=""/>
        <dsp:cNvSpPr/>
      </dsp:nvSpPr>
      <dsp:spPr>
        <a:xfrm>
          <a:off x="0" y="492566"/>
          <a:ext cx="820891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C40CD-753B-4548-8758-AB61E061EA1C}">
      <dsp:nvSpPr>
        <dsp:cNvPr id="0" name=""/>
        <dsp:cNvSpPr/>
      </dsp:nvSpPr>
      <dsp:spPr>
        <a:xfrm>
          <a:off x="410445" y="196176"/>
          <a:ext cx="7571243" cy="443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способность ребенка договариваться;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2119" y="217850"/>
        <a:ext cx="7527895" cy="400641"/>
      </dsp:txXfrm>
    </dsp:sp>
    <dsp:sp modelId="{A740519C-31EC-4A29-B0B3-F4A1A5BD2907}">
      <dsp:nvSpPr>
        <dsp:cNvPr id="0" name=""/>
        <dsp:cNvSpPr/>
      </dsp:nvSpPr>
      <dsp:spPr>
        <a:xfrm>
          <a:off x="0" y="1025380"/>
          <a:ext cx="820891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884AD-3AB1-4824-844E-3E00B3F484A0}">
      <dsp:nvSpPr>
        <dsp:cNvPr id="0" name=""/>
        <dsp:cNvSpPr/>
      </dsp:nvSpPr>
      <dsp:spPr>
        <a:xfrm>
          <a:off x="410445" y="798566"/>
          <a:ext cx="7733460" cy="452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учитывать интересы и чувства окружающих;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2523" y="820644"/>
        <a:ext cx="7689304" cy="408122"/>
      </dsp:txXfrm>
    </dsp:sp>
    <dsp:sp modelId="{C4F3FB0D-F02E-4CEE-8D57-693BB20B19EF}">
      <dsp:nvSpPr>
        <dsp:cNvPr id="0" name=""/>
        <dsp:cNvSpPr/>
      </dsp:nvSpPr>
      <dsp:spPr>
        <a:xfrm>
          <a:off x="0" y="1445427"/>
          <a:ext cx="8208912" cy="3867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F4131-80A6-4116-9867-94F35CA3BD13}">
      <dsp:nvSpPr>
        <dsp:cNvPr id="0" name=""/>
        <dsp:cNvSpPr/>
      </dsp:nvSpPr>
      <dsp:spPr>
        <a:xfrm>
          <a:off x="410445" y="1409245"/>
          <a:ext cx="7604916" cy="5292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сопереживать неудачам и радоваться успехам близких;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6279" y="1435079"/>
        <a:ext cx="7553248" cy="477537"/>
      </dsp:txXfrm>
    </dsp:sp>
    <dsp:sp modelId="{7A03D8E7-B790-4C43-945C-03FFCFDB44C9}">
      <dsp:nvSpPr>
        <dsp:cNvPr id="0" name=""/>
        <dsp:cNvSpPr/>
      </dsp:nvSpPr>
      <dsp:spPr>
        <a:xfrm>
          <a:off x="0" y="2159983"/>
          <a:ext cx="820891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F9C74-D78D-408C-AF5A-B9F42CE110C8}">
      <dsp:nvSpPr>
        <dsp:cNvPr id="0" name=""/>
        <dsp:cNvSpPr/>
      </dsp:nvSpPr>
      <dsp:spPr>
        <a:xfrm>
          <a:off x="410445" y="2231602"/>
          <a:ext cx="7576645" cy="5175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адекватно проявлять свои чувства, в том числе веру в себя;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709" y="2256866"/>
        <a:ext cx="7526117" cy="467010"/>
      </dsp:txXfrm>
    </dsp:sp>
    <dsp:sp modelId="{F89F59D7-B85B-40AB-B373-6FE6E5FB3718}">
      <dsp:nvSpPr>
        <dsp:cNvPr id="0" name=""/>
        <dsp:cNvSpPr/>
      </dsp:nvSpPr>
      <dsp:spPr>
        <a:xfrm>
          <a:off x="0" y="3006417"/>
          <a:ext cx="820891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A16E0-20FB-45C1-8F1D-5920A1323C87}">
      <dsp:nvSpPr>
        <dsp:cNvPr id="0" name=""/>
        <dsp:cNvSpPr/>
      </dsp:nvSpPr>
      <dsp:spPr>
        <a:xfrm>
          <a:off x="410445" y="2907541"/>
          <a:ext cx="7571243" cy="5096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стараться разрешать конфликты;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5326" y="2932422"/>
        <a:ext cx="7521481" cy="459924"/>
      </dsp:txXfrm>
    </dsp:sp>
    <dsp:sp modelId="{7A7CC85B-F795-4D11-AB93-CD2A04ED5C56}">
      <dsp:nvSpPr>
        <dsp:cNvPr id="0" name=""/>
        <dsp:cNvSpPr/>
      </dsp:nvSpPr>
      <dsp:spPr>
        <a:xfrm>
          <a:off x="0" y="3852480"/>
          <a:ext cx="820891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80556-2365-4834-9EC0-4FFB94ACDA79}">
      <dsp:nvSpPr>
        <dsp:cNvPr id="0" name=""/>
        <dsp:cNvSpPr/>
      </dsp:nvSpPr>
      <dsp:spPr>
        <a:xfrm>
          <a:off x="410445" y="3575627"/>
          <a:ext cx="7310651" cy="4244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достаточно хорошо владеть устной речью;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1165" y="3596347"/>
        <a:ext cx="7269211" cy="383013"/>
      </dsp:txXfrm>
    </dsp:sp>
    <dsp:sp modelId="{FA31A125-EE53-472B-AB1B-53A54AFD83B3}">
      <dsp:nvSpPr>
        <dsp:cNvPr id="0" name=""/>
        <dsp:cNvSpPr/>
      </dsp:nvSpPr>
      <dsp:spPr>
        <a:xfrm>
          <a:off x="0" y="4448367"/>
          <a:ext cx="8208912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CECF5-474A-42C0-AE62-139FDAC40469}">
      <dsp:nvSpPr>
        <dsp:cNvPr id="0" name=""/>
        <dsp:cNvSpPr/>
      </dsp:nvSpPr>
      <dsp:spPr>
        <a:xfrm>
          <a:off x="410445" y="4158480"/>
          <a:ext cx="7576587" cy="4374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уметь выражать свои мысли и желания.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1801" y="4179836"/>
        <a:ext cx="7533875" cy="394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9B03E-88EC-49E7-8474-441F2A5EF45C}">
      <dsp:nvSpPr>
        <dsp:cNvPr id="0" name=""/>
        <dsp:cNvSpPr/>
      </dsp:nvSpPr>
      <dsp:spPr>
        <a:xfrm rot="10800000">
          <a:off x="1609322" y="2573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•</a:t>
          </a:r>
          <a:r>
            <a:rPr lang="ru-RU" sz="2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	наглядно – образное;</a:t>
          </a:r>
          <a:endParaRPr lang="ru-RU" sz="2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40187" y="2573"/>
        <a:ext cx="5241819" cy="923459"/>
      </dsp:txXfrm>
    </dsp:sp>
    <dsp:sp modelId="{CCD6D12C-31E3-4904-92EC-534DA319A3A6}">
      <dsp:nvSpPr>
        <dsp:cNvPr id="0" name=""/>
        <dsp:cNvSpPr/>
      </dsp:nvSpPr>
      <dsp:spPr>
        <a:xfrm>
          <a:off x="1147593" y="2573"/>
          <a:ext cx="923459" cy="9234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66BDB-8305-4A7B-817C-6DEBE6409EF8}">
      <dsp:nvSpPr>
        <dsp:cNvPr id="0" name=""/>
        <dsp:cNvSpPr/>
      </dsp:nvSpPr>
      <dsp:spPr>
        <a:xfrm rot="10800000">
          <a:off x="1609322" y="1201692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	воспроизводящее – воображение;</a:t>
          </a:r>
          <a:endParaRPr lang="ru-RU" sz="2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40187" y="1201692"/>
        <a:ext cx="5241819" cy="923459"/>
      </dsp:txXfrm>
    </dsp:sp>
    <dsp:sp modelId="{E91E002C-5526-49D2-9829-78783465F4CD}">
      <dsp:nvSpPr>
        <dsp:cNvPr id="0" name=""/>
        <dsp:cNvSpPr/>
      </dsp:nvSpPr>
      <dsp:spPr>
        <a:xfrm>
          <a:off x="1147593" y="1201692"/>
          <a:ext cx="923459" cy="9234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FA746-4AF3-43B5-9CD8-6D8FEAAD233E}">
      <dsp:nvSpPr>
        <dsp:cNvPr id="0" name=""/>
        <dsp:cNvSpPr/>
      </dsp:nvSpPr>
      <dsp:spPr>
        <a:xfrm rot="10800000">
          <a:off x="1609322" y="2400811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	абстрактное – фантазия;</a:t>
          </a:r>
          <a:endParaRPr lang="ru-RU" sz="23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40187" y="2400811"/>
        <a:ext cx="5241819" cy="923459"/>
      </dsp:txXfrm>
    </dsp:sp>
    <dsp:sp modelId="{00B0BDEE-1E76-4CCF-8067-59B6F899A306}">
      <dsp:nvSpPr>
        <dsp:cNvPr id="0" name=""/>
        <dsp:cNvSpPr/>
      </dsp:nvSpPr>
      <dsp:spPr>
        <a:xfrm>
          <a:off x="1147593" y="2400811"/>
          <a:ext cx="923459" cy="9234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E306E-B22A-4875-968E-FF77D83137AC}">
      <dsp:nvSpPr>
        <dsp:cNvPr id="0" name=""/>
        <dsp:cNvSpPr/>
      </dsp:nvSpPr>
      <dsp:spPr>
        <a:xfrm rot="10800000">
          <a:off x="1609322" y="3599929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	ассоциативное</a:t>
          </a:r>
          <a:r>
            <a:rPr lang="ru-RU" sz="2300" kern="1200" dirty="0" smtClean="0"/>
            <a:t>.</a:t>
          </a:r>
          <a:endParaRPr lang="ru-RU" sz="2300" kern="1200" dirty="0"/>
        </a:p>
      </dsp:txBody>
      <dsp:txXfrm rot="10800000">
        <a:off x="1840187" y="3599929"/>
        <a:ext cx="5241819" cy="923459"/>
      </dsp:txXfrm>
    </dsp:sp>
    <dsp:sp modelId="{A58A0111-E986-4CE4-A25C-675591E36B18}">
      <dsp:nvSpPr>
        <dsp:cNvPr id="0" name=""/>
        <dsp:cNvSpPr/>
      </dsp:nvSpPr>
      <dsp:spPr>
        <a:xfrm>
          <a:off x="1147593" y="3599929"/>
          <a:ext cx="923459" cy="9234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C090E-C16D-4F03-9540-CC8F5BC815CD}">
      <dsp:nvSpPr>
        <dsp:cNvPr id="0" name=""/>
        <dsp:cNvSpPr/>
      </dsp:nvSpPr>
      <dsp:spPr>
        <a:xfrm rot="16200000">
          <a:off x="10336" y="458668"/>
          <a:ext cx="4067294" cy="40672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Ребенок</a:t>
          </a:r>
          <a:endParaRPr lang="ru-RU" sz="40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0337" y="1475491"/>
        <a:ext cx="3355518" cy="2033647"/>
      </dsp:txXfrm>
    </dsp:sp>
    <dsp:sp modelId="{673DF876-1B7B-4611-A764-C4F255F2FCCC}">
      <dsp:nvSpPr>
        <dsp:cNvPr id="0" name=""/>
        <dsp:cNvSpPr/>
      </dsp:nvSpPr>
      <dsp:spPr>
        <a:xfrm rot="5400000">
          <a:off x="4258816" y="458668"/>
          <a:ext cx="4067294" cy="406729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Театральный коллектив</a:t>
          </a:r>
          <a:endParaRPr lang="ru-RU" sz="3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70593" y="1475492"/>
        <a:ext cx="3355518" cy="2033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C3F62-B9A2-4F7E-9C31-1B0DD6AFE507}">
      <dsp:nvSpPr>
        <dsp:cNvPr id="0" name=""/>
        <dsp:cNvSpPr/>
      </dsp:nvSpPr>
      <dsp:spPr>
        <a:xfrm>
          <a:off x="0" y="0"/>
          <a:ext cx="4853136" cy="485313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CAE655-694E-480B-AD08-D361DCEA3981}">
      <dsp:nvSpPr>
        <dsp:cNvPr id="0" name=""/>
        <dsp:cNvSpPr/>
      </dsp:nvSpPr>
      <dsp:spPr>
        <a:xfrm>
          <a:off x="2406510" y="0"/>
          <a:ext cx="5864695" cy="485313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 театрализовано - игровой деятельности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6510" y="0"/>
        <a:ext cx="5864695" cy="776501"/>
      </dsp:txXfrm>
    </dsp:sp>
    <dsp:sp modelId="{F001C659-63C8-477B-8B90-C9668430844F}">
      <dsp:nvSpPr>
        <dsp:cNvPr id="0" name=""/>
        <dsp:cNvSpPr/>
      </dsp:nvSpPr>
      <dsp:spPr>
        <a:xfrm>
          <a:off x="509579" y="776501"/>
          <a:ext cx="3833977" cy="38339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AA639B-48D4-44BB-9809-7DA1EF3EC7CE}">
      <dsp:nvSpPr>
        <dsp:cNvPr id="0" name=""/>
        <dsp:cNvSpPr/>
      </dsp:nvSpPr>
      <dsp:spPr>
        <a:xfrm>
          <a:off x="2426568" y="776501"/>
          <a:ext cx="5864695" cy="38339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опыт общения детей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6568" y="776501"/>
        <a:ext cx="5864695" cy="776501"/>
      </dsp:txXfrm>
    </dsp:sp>
    <dsp:sp modelId="{738E21FD-4D22-451C-8452-651BDDE95429}">
      <dsp:nvSpPr>
        <dsp:cNvPr id="0" name=""/>
        <dsp:cNvSpPr/>
      </dsp:nvSpPr>
      <dsp:spPr>
        <a:xfrm>
          <a:off x="1019158" y="1553003"/>
          <a:ext cx="2814818" cy="281481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95C8B8-7F3A-4D0C-97FF-48B67B08DDEC}">
      <dsp:nvSpPr>
        <dsp:cNvPr id="0" name=""/>
        <dsp:cNvSpPr/>
      </dsp:nvSpPr>
      <dsp:spPr>
        <a:xfrm>
          <a:off x="2426568" y="1553003"/>
          <a:ext cx="5864695" cy="281481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самостоятельного </a:t>
          </a:r>
          <a:r>
            <a:rPr lang="ru-RU" sz="2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решений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6568" y="1553003"/>
        <a:ext cx="5864695" cy="776501"/>
      </dsp:txXfrm>
    </dsp:sp>
    <dsp:sp modelId="{C300411D-A7C8-4B4F-8D25-7D3782351901}">
      <dsp:nvSpPr>
        <dsp:cNvPr id="0" name=""/>
        <dsp:cNvSpPr/>
      </dsp:nvSpPr>
      <dsp:spPr>
        <a:xfrm>
          <a:off x="1528737" y="2329505"/>
          <a:ext cx="1795660" cy="17956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334BB0-BCDD-4C9A-BDAC-3F588BFE0A40}">
      <dsp:nvSpPr>
        <dsp:cNvPr id="0" name=""/>
        <dsp:cNvSpPr/>
      </dsp:nvSpPr>
      <dsp:spPr>
        <a:xfrm>
          <a:off x="2426568" y="2347066"/>
          <a:ext cx="5864695" cy="1795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ответственность за общий результат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6568" y="2347066"/>
        <a:ext cx="5864695" cy="776501"/>
      </dsp:txXfrm>
    </dsp:sp>
    <dsp:sp modelId="{18706BA3-F306-4685-8266-A1B3ECCCEAE2}">
      <dsp:nvSpPr>
        <dsp:cNvPr id="0" name=""/>
        <dsp:cNvSpPr/>
      </dsp:nvSpPr>
      <dsp:spPr>
        <a:xfrm>
          <a:off x="2038317" y="3106007"/>
          <a:ext cx="776501" cy="77650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2CA25A-7A5F-445F-8B7F-DA94FC5A590F}">
      <dsp:nvSpPr>
        <dsp:cNvPr id="0" name=""/>
        <dsp:cNvSpPr/>
      </dsp:nvSpPr>
      <dsp:spPr>
        <a:xfrm>
          <a:off x="2426568" y="3106007"/>
          <a:ext cx="5864695" cy="7765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примеривание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на себя различных ролей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6568" y="3106007"/>
        <a:ext cx="5864695" cy="7765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AC5F6-DFC9-4D30-AB0B-250891825E5A}">
      <dsp:nvSpPr>
        <dsp:cNvPr id="0" name=""/>
        <dsp:cNvSpPr/>
      </dsp:nvSpPr>
      <dsp:spPr>
        <a:xfrm>
          <a:off x="0" y="868153"/>
          <a:ext cx="2677797" cy="16066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Педагогическая система</a:t>
          </a:r>
          <a:endParaRPr lang="ru-RU" sz="2800" kern="1200" dirty="0"/>
        </a:p>
      </dsp:txBody>
      <dsp:txXfrm>
        <a:off x="0" y="868153"/>
        <a:ext cx="2677797" cy="1606678"/>
      </dsp:txXfrm>
    </dsp:sp>
    <dsp:sp modelId="{F934E918-74A5-499D-9CDD-22960A8267CC}">
      <dsp:nvSpPr>
        <dsp:cNvPr id="0" name=""/>
        <dsp:cNvSpPr/>
      </dsp:nvSpPr>
      <dsp:spPr>
        <a:xfrm>
          <a:off x="2945577" y="868153"/>
          <a:ext cx="2677797" cy="160667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Технология</a:t>
          </a:r>
          <a:endParaRPr lang="ru-RU" sz="2800" kern="1200" dirty="0"/>
        </a:p>
      </dsp:txBody>
      <dsp:txXfrm>
        <a:off x="2945577" y="868153"/>
        <a:ext cx="2677797" cy="1606678"/>
      </dsp:txXfrm>
    </dsp:sp>
    <dsp:sp modelId="{B5FA68BA-7DF7-433E-8041-3DBCD3B86521}">
      <dsp:nvSpPr>
        <dsp:cNvPr id="0" name=""/>
        <dsp:cNvSpPr/>
      </dsp:nvSpPr>
      <dsp:spPr>
        <a:xfrm>
          <a:off x="5891154" y="868153"/>
          <a:ext cx="2677797" cy="16066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Алгоритм</a:t>
          </a:r>
          <a:endParaRPr lang="ru-RU" sz="2800" kern="1200" dirty="0"/>
        </a:p>
      </dsp:txBody>
      <dsp:txXfrm>
        <a:off x="5891154" y="868153"/>
        <a:ext cx="2677797" cy="1606678"/>
      </dsp:txXfrm>
    </dsp:sp>
    <dsp:sp modelId="{B6779921-DE48-446A-8E61-C4F2478E93C8}">
      <dsp:nvSpPr>
        <dsp:cNvPr id="0" name=""/>
        <dsp:cNvSpPr/>
      </dsp:nvSpPr>
      <dsp:spPr>
        <a:xfrm>
          <a:off x="1472788" y="2742611"/>
          <a:ext cx="2677797" cy="160667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Форма занятий</a:t>
          </a:r>
          <a:endParaRPr lang="ru-RU" sz="2800" kern="1200" dirty="0"/>
        </a:p>
      </dsp:txBody>
      <dsp:txXfrm>
        <a:off x="1472788" y="2742611"/>
        <a:ext cx="2677797" cy="1606678"/>
      </dsp:txXfrm>
    </dsp:sp>
    <dsp:sp modelId="{F960DBA7-CBA4-4AD2-B118-CF685CAE63FB}">
      <dsp:nvSpPr>
        <dsp:cNvPr id="0" name=""/>
        <dsp:cNvSpPr/>
      </dsp:nvSpPr>
      <dsp:spPr>
        <a:xfrm>
          <a:off x="4418365" y="2742611"/>
          <a:ext cx="2677797" cy="160667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Тренинг</a:t>
          </a:r>
          <a:endParaRPr lang="ru-RU" sz="2800" kern="1200" dirty="0"/>
        </a:p>
      </dsp:txBody>
      <dsp:txXfrm>
        <a:off x="4418365" y="2742611"/>
        <a:ext cx="2677797" cy="1606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5E803-250D-4821-BC19-11E7BFCF3216}">
      <dsp:nvSpPr>
        <dsp:cNvPr id="0" name=""/>
        <dsp:cNvSpPr/>
      </dsp:nvSpPr>
      <dsp:spPr>
        <a:xfrm rot="5400000">
          <a:off x="-213288" y="342701"/>
          <a:ext cx="1421923" cy="9953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-5400000">
        <a:off x="1" y="627085"/>
        <a:ext cx="995346" cy="426577"/>
      </dsp:txXfrm>
    </dsp:sp>
    <dsp:sp modelId="{7B3C60D9-F062-4A12-8649-65F107F1EB0F}">
      <dsp:nvSpPr>
        <dsp:cNvPr id="0" name=""/>
        <dsp:cNvSpPr/>
      </dsp:nvSpPr>
      <dsp:spPr>
        <a:xfrm rot="5400000">
          <a:off x="4097642" y="-3097597"/>
          <a:ext cx="1173677" cy="737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игры, театральные игры «Что ты слышишь?», «Руки-ноги», «Радио», «След в след»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95346" y="61993"/>
        <a:ext cx="7320975" cy="1059089"/>
      </dsp:txXfrm>
    </dsp:sp>
    <dsp:sp modelId="{E61EE1AE-B5B9-4027-A99D-C99EFEA142AD}">
      <dsp:nvSpPr>
        <dsp:cNvPr id="0" name=""/>
        <dsp:cNvSpPr/>
      </dsp:nvSpPr>
      <dsp:spPr>
        <a:xfrm rot="5400000">
          <a:off x="-213288" y="1879346"/>
          <a:ext cx="1421923" cy="99534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1" y="2163730"/>
        <a:ext cx="995346" cy="426577"/>
      </dsp:txXfrm>
    </dsp:sp>
    <dsp:sp modelId="{3AD7CC8D-8280-46F4-970E-950FB2C7DF96}">
      <dsp:nvSpPr>
        <dsp:cNvPr id="0" name=""/>
        <dsp:cNvSpPr/>
      </dsp:nvSpPr>
      <dsp:spPr>
        <a:xfrm rot="5400000">
          <a:off x="3945885" y="-1560952"/>
          <a:ext cx="1477191" cy="737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игры-драматизации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виды: </a:t>
          </a:r>
          <a:r>
            <a:rPr lang="ru-RU" sz="2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 – имитации 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животных, </a:t>
          </a:r>
          <a:r>
            <a:rPr lang="ru-RU" sz="24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игры-импровизации 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разыгрыванием сюжета без предварительной подготовки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95347" y="1461697"/>
        <a:ext cx="7306158" cy="1332969"/>
      </dsp:txXfrm>
    </dsp:sp>
    <dsp:sp modelId="{3BA6A772-0BD2-4F21-B62A-EDF816AAC4CB}">
      <dsp:nvSpPr>
        <dsp:cNvPr id="0" name=""/>
        <dsp:cNvSpPr/>
      </dsp:nvSpPr>
      <dsp:spPr>
        <a:xfrm rot="5400000">
          <a:off x="-213288" y="3495786"/>
          <a:ext cx="1421923" cy="99534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-5400000">
        <a:off x="1" y="3780170"/>
        <a:ext cx="995346" cy="426577"/>
      </dsp:txXfrm>
    </dsp:sp>
    <dsp:sp modelId="{5D8EA548-155D-43B2-A42D-B3D1803CA965}">
      <dsp:nvSpPr>
        <dsp:cNvPr id="0" name=""/>
        <dsp:cNvSpPr/>
      </dsp:nvSpPr>
      <dsp:spPr>
        <a:xfrm rot="5400000">
          <a:off x="3866090" y="55487"/>
          <a:ext cx="1636782" cy="73782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творческие задания «Превращение предмета, комнаты», «Превращение детей». Игры-миниатюры, театральные игры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театральные постановки, КТД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995347" y="3006132"/>
        <a:ext cx="7298368" cy="1476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C0EB-2E17-457A-B5FA-64E5D6456713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7EC2F-BA3C-4BBD-A4A6-7974DF95C7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6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7EC2F-BA3C-4BBD-A4A6-7974DF95C7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34423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«Эмоционально - образное развитие детей дошкольного возраста на занятиях в театральном коллективе»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4005065"/>
            <a:ext cx="4896544" cy="165618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 дополнительного образования Юшина Е.Г.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4104456" cy="1642194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Calibri"/>
              </a:rPr>
              <a:t>Нравственность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03711"/>
            <a:ext cx="3779912" cy="283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psy-files.ru/wp-content/uploads/c/d/a/cdaf90275e06386c8e5b1051bffaa0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896544" cy="26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268760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Высшие интеллектуальные чувства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>
                <a:latin typeface="Times New Roman"/>
                <a:ea typeface="Calibri"/>
              </a:rPr>
              <a:t/>
            </a:r>
            <a:br>
              <a:rPr lang="ru-RU" dirty="0" smtClean="0">
                <a:latin typeface="Times New Roman"/>
                <a:ea typeface="Calibri"/>
              </a:rPr>
            </a:br>
            <a:r>
              <a:rPr lang="ru-RU" dirty="0">
                <a:latin typeface="Times New Roman"/>
                <a:ea typeface="Calibri"/>
              </a:rPr>
              <a:t/>
            </a:r>
            <a:br>
              <a:rPr lang="ru-RU" dirty="0">
                <a:latin typeface="Times New Roman"/>
                <a:ea typeface="Calibri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Творческое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мышление </a:t>
            </a:r>
            <a:r>
              <a:rPr lang="ru-RU" dirty="0" smtClean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/>
            </a:r>
            <a:br>
              <a:rPr lang="ru-RU" dirty="0">
                <a:latin typeface="Times New Roman"/>
                <a:ea typeface="Calibri"/>
              </a:rPr>
            </a:br>
            <a:r>
              <a:rPr lang="ru-RU" dirty="0" smtClean="0">
                <a:latin typeface="Times New Roman"/>
                <a:ea typeface="Calibri"/>
              </a:rPr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192688" cy="47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0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40871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sz="36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31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7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эмоционально - образное развитие детей дошкольного возраста на занятиях в детском театральном коллективе.</a:t>
            </a:r>
            <a:r>
              <a:rPr lang="ru-RU" sz="2700" b="1" dirty="0">
                <a:ea typeface="Calibri"/>
                <a:cs typeface="Times New Roman"/>
              </a:rPr>
              <a:t/>
            </a:r>
            <a:br>
              <a:rPr lang="ru-RU" sz="2700" b="1" dirty="0">
                <a:ea typeface="Calibri"/>
                <a:cs typeface="Times New Roman"/>
              </a:rPr>
            </a:br>
            <a:endParaRPr lang="ru-RU" sz="27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8352928" cy="4968552"/>
          </a:xfrm>
        </p:spPr>
        <p:txBody>
          <a:bodyPr>
            <a:normAutofit fontScale="25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96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З</a:t>
            </a:r>
            <a:r>
              <a:rPr lang="ru-RU" sz="9600" b="1" i="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адачи:</a:t>
            </a:r>
            <a:endParaRPr lang="ru-RU" sz="9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изучить научно - теоретические </a:t>
            </a:r>
            <a:r>
              <a:rPr lang="ru-RU" sz="720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обоснования </a:t>
            </a:r>
            <a:r>
              <a:rPr lang="ru-RU" sz="7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эмоционально - образного развития детей дошкольного возраста</a:t>
            </a: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;</a:t>
            </a:r>
            <a:endParaRPr lang="ru-RU" sz="7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выделить педагогические условия активного приобщения дошкольников к ценностям творческой деятельности, театрального искусства;</a:t>
            </a:r>
            <a:endParaRPr lang="ru-RU" sz="7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определить критерии и уровни </a:t>
            </a:r>
            <a:r>
              <a:rPr lang="ru-RU" sz="7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эмоционально - образного развития дошкольников </a:t>
            </a: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 ходе занятий в театральном коллективе, освоения театрального искусства;</a:t>
            </a:r>
            <a:endParaRPr lang="ru-RU" sz="7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апробировать формы и методы, направленные на формирование </a:t>
            </a:r>
            <a:r>
              <a:rPr lang="ru-RU" sz="7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эмоционально - образного развития детей дошкольного возраста</a:t>
            </a: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в театральном коллективе;</a:t>
            </a:r>
            <a:endParaRPr lang="ru-RU" sz="7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449580" algn="l"/>
              </a:tabLst>
            </a:pP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разработать и апробировать диагностические материалы по определению эмоциональной сферы и творческого мышления дошкольника, влияния ее на эмоциональное благополучие и творческие способности детей;</a:t>
            </a:r>
            <a:endParaRPr lang="ru-RU" sz="7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  <a:tabLst>
                <a:tab pos="449580" algn="l"/>
              </a:tabLst>
            </a:pPr>
            <a:r>
              <a:rPr lang="ru-RU" sz="72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оценить результативность данного опыта с точки зрения достижения поставленной цели.</a:t>
            </a:r>
            <a:endParaRPr lang="ru-RU" sz="7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51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образного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438818"/>
              </p:ext>
            </p:extLst>
          </p:nvPr>
        </p:nvGraphicFramePr>
        <p:xfrm>
          <a:off x="457200" y="1600200"/>
          <a:ext cx="836327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1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Calibri"/>
              </a:rPr>
              <a:t>Формирование эмоционально-образной сферы </a:t>
            </a:r>
            <a:r>
              <a:rPr lang="ru-RU" sz="4000" b="1" dirty="0">
                <a:solidFill>
                  <a:srgbClr val="C00000"/>
                </a:solidFill>
                <a:latin typeface="Times New Roman"/>
                <a:ea typeface="Calibri"/>
              </a:rPr>
              <a:t>ребёнка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602579"/>
              </p:ext>
            </p:extLst>
          </p:nvPr>
        </p:nvGraphicFramePr>
        <p:xfrm>
          <a:off x="457200" y="1600200"/>
          <a:ext cx="8291264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21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608581"/>
              </p:ext>
            </p:extLst>
          </p:nvPr>
        </p:nvGraphicFramePr>
        <p:xfrm>
          <a:off x="323528" y="908720"/>
          <a:ext cx="8568952" cy="5217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554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416824" cy="1426170"/>
          </a:xfrm>
        </p:spPr>
        <p:txBody>
          <a:bodyPr>
            <a:normAutofit fontScale="90000"/>
          </a:bodyPr>
          <a:lstStyle/>
          <a:p>
            <a:pPr algn="r"/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эмоционально – образной сферы детей выстроен через блок занятий, включающий в себя: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Эмоционально-экспрессивные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фотографиями, сюжетным картинками, цветами, играми и упражнениями: «Тренируем эмоции» с помощью зеркала, «Настроение», «Марионетки», «Воздушные шарики», «Ласковый котёнок», «Живая шляпа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contentforcoaches.com/wp-content/uploads/2014/11/Do-You-Know-Yourself-W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21088"/>
            <a:ext cx="248427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4.infourok.ru/uploads/ex/0b0a/000254f9-8de59c06/hello_html_5323b9a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7830"/>
            <a:ext cx="3411438" cy="254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f.ppt-online.org/files1/slide/w/WPgBvzV6kw8SsHTp1Ub7mnJDi0GNXeKfxqhQ95MlAE/slide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861048"/>
            <a:ext cx="3461264" cy="25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9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r"/>
            <a:r>
              <a:rPr lang="ru-RU" sz="2800" b="1" u="sng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Художественное слово</a:t>
            </a:r>
            <a:r>
              <a:rPr 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чтение сказок, стихов, прослушивание произведений из цикла «Эмоциональные сказки», «Полезные сказки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ukazka.ru/img/g/uk231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5205"/>
            <a:ext cx="2587049" cy="384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ukazka.ru/img/g/uk2537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69" y="2708105"/>
            <a:ext cx="2547736" cy="377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kidka-msk.ru/images/prodacts/sourse/66791/66791864_kniga-piter-kogda-ya-zaviduyu-poleznyie-skazki-1-k28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42545"/>
            <a:ext cx="2998721" cy="37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87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Autofit/>
          </a:bodyPr>
          <a:lstStyle/>
          <a:p>
            <a:pPr algn="r"/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Театрализовано - игровая деятельность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040124"/>
              </p:ext>
            </p:extLst>
          </p:nvPr>
        </p:nvGraphicFramePr>
        <p:xfrm>
          <a:off x="395536" y="1628800"/>
          <a:ext cx="8373616" cy="470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732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algn="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слушание музыки, танцевальные импровизации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rusrech.ru/wp-content/uploads/IMG_6428%281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ratatum.com/wp-content/uploads/2018/10/78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69" y="1268760"/>
            <a:ext cx="85922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920" y="4221088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181818"/>
                </a:solidFill>
                <a:latin typeface="Times New Roman"/>
                <a:ea typeface="Calibri"/>
              </a:rPr>
              <a:t>Сотрудничество с родителями (законными представителями) и </a:t>
            </a:r>
            <a:r>
              <a:rPr lang="ru-RU" sz="2800" b="1" u="sng" dirty="0" smtClean="0">
                <a:solidFill>
                  <a:srgbClr val="181818"/>
                </a:solidFill>
                <a:latin typeface="Times New Roman"/>
                <a:ea typeface="Calibri"/>
              </a:rPr>
              <a:t>педагогами: анкетирование, консультации</a:t>
            </a:r>
            <a:endParaRPr lang="ru-RU" sz="28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26" y="3032956"/>
            <a:ext cx="3433356" cy="228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2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381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Дошкольный возраст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5"/>
            <a:ext cx="8568952" cy="2088231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приобщение ребенка к миру общечеловеческих ценностей;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повышенная ранимость и чувствительность</a:t>
            </a:r>
          </a:p>
          <a:p>
            <a:pPr algn="ctr"/>
            <a:endParaRPr lang="ru-RU" dirty="0"/>
          </a:p>
        </p:txBody>
      </p:sp>
      <p:pic>
        <p:nvPicPr>
          <p:cNvPr id="4" name="Picture 2" descr="http://www.zzjzdnz.hr/public/uploads/photos/articles/ovisnost_o_interne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284984"/>
            <a:ext cx="5040559" cy="335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8003232" cy="5145435"/>
          </a:xfrm>
        </p:spPr>
        <p:txBody>
          <a:bodyPr>
            <a:normAutofit/>
          </a:bodyPr>
          <a:lstStyle/>
          <a:p>
            <a:pPr indent="450215" algn="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Эмоционально - образное развитие детей может и не привести непосредственно к творчеству, если перед взрослыми не стоит такая задача, но оно обязательно приведёт к духовности, к культуре, интеллекту, мышлению. То есть - к хорошему умному человеку! Потенциально - творческому. А,  в будущем, он сам будет выбирать - кем и каким ему быть. 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7" y="3963179"/>
            <a:ext cx="410445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06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200223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ебенок приобретает навык понимать чувства людей, обращая внимание на то, как они смотрят, какие жесты используют, с какой интонацией в голосе говорят …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psy-files.ru/wp-content/uploads/8/6/e/86e026c6878f4f4a274f42170dd60d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564904"/>
            <a:ext cx="3939753" cy="393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inha.ru/wp-content/uploads/2015/04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083" y="2708919"/>
            <a:ext cx="4572933" cy="3036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15841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Развитая эмоциональная сфера помогает ребенку адекватно реагировать на те, или иные жизненные ситуации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539552" y="1700808"/>
          <a:ext cx="82089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– эмоционально – образное развитие?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надо развивать!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988840"/>
            <a:ext cx="3240361" cy="443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artsmartik.ru/wp-content/uploads/2019/09/1_obraznoe_mishlenie_reben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/>
          <a:stretch/>
        </p:blipFill>
        <p:spPr bwMode="auto">
          <a:xfrm>
            <a:off x="4071681" y="2016502"/>
            <a:ext cx="46192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76672"/>
            <a:ext cx="5050904" cy="940966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Базовые виды образного </a:t>
            </a: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мышления: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8152259"/>
              </p:ext>
            </p:extLst>
          </p:nvPr>
        </p:nvGraphicFramePr>
        <p:xfrm>
          <a:off x="683568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6612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Наглядно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– образное мышление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-</a:t>
            </a:r>
            <a:b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</a:br>
            <a:r>
              <a:rPr lang="ru-RU" sz="3600" b="1" dirty="0" smtClean="0">
                <a:latin typeface="Times New Roman"/>
                <a:ea typeface="Calibri"/>
              </a:rPr>
              <a:t>смотреть</a:t>
            </a:r>
            <a:r>
              <a:rPr lang="ru-RU" sz="3600" b="1" dirty="0">
                <a:latin typeface="Times New Roman"/>
                <a:ea typeface="Calibri"/>
              </a:rPr>
              <a:t>, </a:t>
            </a:r>
            <a:r>
              <a:rPr lang="ru-RU" sz="3600" b="1" dirty="0" smtClean="0">
                <a:latin typeface="Times New Roman"/>
                <a:ea typeface="Calibri"/>
              </a:rPr>
              <a:t>видеть</a:t>
            </a:r>
            <a:r>
              <a:rPr lang="ru-RU" sz="3600" b="1" dirty="0">
                <a:latin typeface="Times New Roman"/>
                <a:ea typeface="Calibri"/>
              </a:rPr>
              <a:t>, и сравнительно, </a:t>
            </a:r>
            <a:r>
              <a:rPr lang="ru-RU" sz="3600" b="1" dirty="0" smtClean="0">
                <a:latin typeface="Times New Roman"/>
                <a:ea typeface="Calibri"/>
              </a:rPr>
              <a:t>анализировать!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22215" r="12233" b="7699"/>
          <a:stretch/>
        </p:blipFill>
        <p:spPr bwMode="auto">
          <a:xfrm>
            <a:off x="1979712" y="2564904"/>
            <a:ext cx="5688632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571184" cy="580926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и фантазия</a:t>
            </a:r>
            <a:b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39842"/>
            <a:ext cx="7046660" cy="427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41168"/>
            <a:ext cx="8928992" cy="86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30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16632"/>
            <a:ext cx="5565304" cy="1503040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Увидеть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– художественный или жизненный, понять, почувствовать его гармонию, что и позволяет говорить о душе, о духовности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76872"/>
            <a:ext cx="6622272" cy="413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8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465</Words>
  <Application>Microsoft Office PowerPoint</Application>
  <PresentationFormat>Экран (4:3)</PresentationFormat>
  <Paragraphs>61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«Эмоционально - образное развитие детей дошкольного возраста на занятиях в театральном коллективе»</vt:lpstr>
      <vt:lpstr>Дошкольный возраст</vt:lpstr>
      <vt:lpstr>Ребенок приобретает навык понимать чувства людей, обращая внимание на то, как они смотрят, какие жесты используют, с какой интонацией в голосе говорят …</vt:lpstr>
      <vt:lpstr> Развитая эмоциональная сфера помогает ребенку адекватно реагировать на те, или иные жизненные ситуации. </vt:lpstr>
      <vt:lpstr>Что такое – эмоционально – образное развитие? ОБРАЗ надо развивать!</vt:lpstr>
      <vt:lpstr>Базовые виды образного мышления:</vt:lpstr>
      <vt:lpstr>  Наглядно – образное мышление - смотреть, видеть, и сравнительно, анализировать!</vt:lpstr>
      <vt:lpstr>Воображение и фантазия </vt:lpstr>
      <vt:lpstr>  Эстетика.  Увидеть образ – художественный или жизненный, понять, почувствовать его гармонию, что и позволяет говорить о душе, о духовности</vt:lpstr>
      <vt:lpstr> Нравственность</vt:lpstr>
      <vt:lpstr>  Творческое мышление   .</vt:lpstr>
      <vt:lpstr> Цель: эмоционально - образное развитие детей дошкольного возраста на занятиях в детском театральном коллективе. </vt:lpstr>
      <vt:lpstr>Среда для эмоционально- образного развития</vt:lpstr>
      <vt:lpstr>Формирование эмоционально-образной сферы ребёнка</vt:lpstr>
      <vt:lpstr>Презентация PowerPoint</vt:lpstr>
      <vt:lpstr> Алгоритм развития эмоционально – образной сферы детей выстроен через блок занятий, включающий в себя: </vt:lpstr>
      <vt:lpstr>Презентация PowerPoint</vt:lpstr>
      <vt:lpstr>Театрализовано - игровая деятельность: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34</cp:revision>
  <dcterms:modified xsi:type="dcterms:W3CDTF">2022-04-14T04:10:17Z</dcterms:modified>
</cp:coreProperties>
</file>