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72" r:id="rId10"/>
    <p:sldId id="270" r:id="rId11"/>
    <p:sldId id="265" r:id="rId12"/>
    <p:sldId id="271" r:id="rId13"/>
    <p:sldId id="269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22E31-523E-4C7A-A433-5A910109F0C2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7E2F7-F2C6-4F73-8050-9382A1E97E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7E2F7-F2C6-4F73-8050-9382A1E97EB6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5307-8E7E-46C6-AB3D-A4D158741228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BFFD8-2AD8-46D9-AA44-CCA094286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5307-8E7E-46C6-AB3D-A4D158741228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FFD8-2AD8-46D9-AA44-CCA094286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5307-8E7E-46C6-AB3D-A4D158741228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FFD8-2AD8-46D9-AA44-CCA094286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245307-8E7E-46C6-AB3D-A4D158741228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32BFFD8-2AD8-46D9-AA44-CCA094286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5307-8E7E-46C6-AB3D-A4D158741228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FFD8-2AD8-46D9-AA44-CCA094286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5307-8E7E-46C6-AB3D-A4D158741228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FFD8-2AD8-46D9-AA44-CCA094286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FFD8-2AD8-46D9-AA44-CCA094286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5307-8E7E-46C6-AB3D-A4D158741228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5307-8E7E-46C6-AB3D-A4D158741228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FFD8-2AD8-46D9-AA44-CCA094286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5307-8E7E-46C6-AB3D-A4D158741228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FFD8-2AD8-46D9-AA44-CCA094286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245307-8E7E-46C6-AB3D-A4D158741228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2BFFD8-2AD8-46D9-AA44-CCA094286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5307-8E7E-46C6-AB3D-A4D158741228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BFFD8-2AD8-46D9-AA44-CCA094286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245307-8E7E-46C6-AB3D-A4D158741228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32BFFD8-2AD8-46D9-AA44-CCA094286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392909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«Деятельность театральной студии «Амплуа» в целях профессионального самоопределения обучающихся».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b_tbHjOmfL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4296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Данила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Савельчиков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- выпускник  2019 года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Институт искусств и художественного образования ВЛГУ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Режиссер- педагог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91QCevcUEH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28680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864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XReLWjgwq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274" y="0"/>
            <a:ext cx="836456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Александра Рыбина  (занималась с 2015  по  2019 )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Актриса  Московского  детского  музыкального  театра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3" name="Picture 3" descr="C:\Users\User\Desktop\s3181YRnJe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286808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Александра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Чеснокова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– выпускница  2020  года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Росийский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Государственный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Гомунитарный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Университет</a:t>
            </a:r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</a:rPr>
              <a:t>Менеджер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театра, кино  и  телевидения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User\Desktop\CkAwVPdIM1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500174"/>
            <a:ext cx="828680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Анастасия Лодыгина – выпускница  2013 года (пост. 2020)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Государственный  институт  театрального  искусства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Артист  эстрады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5" name="Picture 3" descr="C:\Users\User\Desktop\IMG_2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371600"/>
            <a:ext cx="8358246" cy="5200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524000"/>
            <a:ext cx="8329642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Лев Гололобов - выпускник  2021  года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Государственный  институт  театрального  искусства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Режиссер  музыкального  театра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User\Desktop\5CixVH_9z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8358245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 fontScale="92500"/>
          </a:bodyPr>
          <a:lstStyle/>
          <a:p>
            <a:pPr algn="just" fontAlgn="base"/>
            <a:r>
              <a:rPr lang="ru-RU" b="1" i="1" dirty="0" smtClean="0">
                <a:solidFill>
                  <a:srgbClr val="FFFF00"/>
                </a:solidFill>
              </a:rPr>
              <a:t>- Он у нас такой скромный, ни кем не контактирует.</a:t>
            </a:r>
            <a:endParaRPr lang="ru-RU" i="1" dirty="0" smtClean="0">
              <a:solidFill>
                <a:srgbClr val="FFFF00"/>
              </a:solidFill>
            </a:endParaRPr>
          </a:p>
          <a:p>
            <a:pPr algn="just" fontAlgn="base"/>
            <a:r>
              <a:rPr lang="ru-RU" b="1" i="1" dirty="0" smtClean="0">
                <a:solidFill>
                  <a:srgbClr val="FFC000"/>
                </a:solidFill>
              </a:rPr>
              <a:t>- А  наш наоборот, слишком активный! Его бы немного обуздать.</a:t>
            </a:r>
            <a:endParaRPr lang="ru-RU" i="1" dirty="0" smtClean="0">
              <a:solidFill>
                <a:srgbClr val="FFC000"/>
              </a:solidFill>
            </a:endParaRPr>
          </a:p>
          <a:p>
            <a:pPr algn="just" fontAlgn="base"/>
            <a:r>
              <a:rPr lang="ru-RU" b="1" i="1" dirty="0" smtClean="0">
                <a:solidFill>
                  <a:srgbClr val="FFFF00"/>
                </a:solidFill>
              </a:rPr>
              <a:t>- Ирочка так непонятно говорит. Может быть, вы что-нибудь с этим сделаете?</a:t>
            </a:r>
            <a:endParaRPr lang="ru-RU" i="1" dirty="0" smtClean="0">
              <a:solidFill>
                <a:srgbClr val="FFFF00"/>
              </a:solidFill>
            </a:endParaRPr>
          </a:p>
          <a:p>
            <a:pPr algn="just" fontAlgn="base"/>
            <a:r>
              <a:rPr lang="ru-RU" b="1" i="1" dirty="0" smtClean="0">
                <a:solidFill>
                  <a:srgbClr val="FFC000"/>
                </a:solidFill>
              </a:rPr>
              <a:t>- А нам бы просто погромче говорить научится.</a:t>
            </a:r>
            <a:endParaRPr lang="ru-RU" i="1" dirty="0" smtClean="0">
              <a:solidFill>
                <a:srgbClr val="FFC000"/>
              </a:solidFill>
            </a:endParaRPr>
          </a:p>
          <a:p>
            <a:pPr algn="just" fontAlgn="base"/>
            <a:r>
              <a:rPr lang="ru-RU" b="1" i="1" dirty="0" smtClean="0">
                <a:solidFill>
                  <a:srgbClr val="FFFF00"/>
                </a:solidFill>
              </a:rPr>
              <a:t>- Вы знаете, у нас к вам соседка ходит. Вместе водить удобно и веселее.</a:t>
            </a:r>
            <a:endParaRPr lang="ru-RU" i="1" dirty="0" smtClean="0">
              <a:solidFill>
                <a:srgbClr val="FFFF00"/>
              </a:solidFill>
            </a:endParaRPr>
          </a:p>
          <a:p>
            <a:pPr algn="just" fontAlgn="base"/>
            <a:r>
              <a:rPr lang="ru-RU" b="1" i="1" dirty="0" smtClean="0">
                <a:solidFill>
                  <a:srgbClr val="FFC000"/>
                </a:solidFill>
              </a:rPr>
              <a:t>- А мы уже во всех кружках побывали, нигде не нравится. Вот здесь решили попробовать…</a:t>
            </a:r>
            <a:endParaRPr lang="ru-RU" i="1" dirty="0" smtClean="0">
              <a:solidFill>
                <a:srgbClr val="FFC000"/>
              </a:solidFill>
            </a:endParaRPr>
          </a:p>
          <a:p>
            <a:pPr algn="just" fontAlgn="base"/>
            <a:r>
              <a:rPr lang="ru-RU" b="1" i="1" dirty="0" smtClean="0">
                <a:solidFill>
                  <a:srgbClr val="FFFF00"/>
                </a:solidFill>
              </a:rPr>
              <a:t>- Вы не представляете, она у нас такая артистка - всех своими представлениями замучила.</a:t>
            </a:r>
            <a:endParaRPr lang="ru-RU" i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Зачем родители приводят детей в театральную студию?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991244"/>
          </a:xfrm>
        </p:spPr>
        <p:txBody>
          <a:bodyPr>
            <a:normAutofit/>
          </a:bodyPr>
          <a:lstStyle/>
          <a:p>
            <a:pPr algn="ctr"/>
            <a:r>
              <a:rPr lang="ru-RU" sz="4800" u="sng" dirty="0" smtClean="0">
                <a:solidFill>
                  <a:schemeClr val="accent1">
                    <a:lumMod val="50000"/>
                  </a:schemeClr>
                </a:solidFill>
              </a:rPr>
              <a:t>Ни одно из направлений дополнительного образования не развивают ребенка и не готовят к выбору будущей  профессии так, как это делает театральный коллектив. 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3143248"/>
            <a:ext cx="8543956" cy="3214710"/>
          </a:xfrm>
        </p:spPr>
        <p:txBody>
          <a:bodyPr>
            <a:normAutofit/>
          </a:bodyPr>
          <a:lstStyle/>
          <a:p>
            <a:pPr algn="just"/>
            <a:r>
              <a:rPr lang="ru-RU" sz="2400" i="1" dirty="0" smtClean="0">
                <a:solidFill>
                  <a:srgbClr val="0070C0"/>
                </a:solidFill>
              </a:rPr>
              <a:t>«Школьный театр является важным инструментом воспитания подрастающего поколения и социальным лифтом для талантливых детей по всей стране. Это в том числе и профориентация. В каждой школе, где есть советник по воспитанию, должны быть открыты спортивная секция и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i="1" dirty="0" smtClean="0">
                <a:solidFill>
                  <a:srgbClr val="0070C0"/>
                </a:solidFill>
              </a:rPr>
              <a:t>школьный театр». 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                                                                      (С.С. Кравцов)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05096"/>
          </a:xfrm>
        </p:spPr>
        <p:txBody>
          <a:bodyPr>
            <a:normAutofit/>
          </a:bodyPr>
          <a:lstStyle/>
          <a:p>
            <a:pPr algn="just" fontAlgn="base"/>
            <a:r>
              <a:rPr lang="ru-RU" sz="2400" i="1" dirty="0" smtClean="0">
                <a:solidFill>
                  <a:srgbClr val="002060"/>
                </a:solidFill>
                <a:latin typeface="+mn-lt"/>
              </a:rPr>
              <a:t>«Значительный вклад в воспитание дает внеурочная работа: различные кружки, секции, музыкальные студии,  школьный театр».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                                                                       </a:t>
            </a:r>
            <a:r>
              <a:rPr lang="ru-RU" sz="2400" i="1" dirty="0" smtClean="0">
                <a:solidFill>
                  <a:srgbClr val="002060"/>
                </a:solidFill>
                <a:latin typeface="+mn-lt"/>
              </a:rPr>
              <a:t>(В.В.Путин)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4908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способность творчески подходить к решению любой задачи;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способность действовать в коллективе на достижение общей цели, не теряя собственной индивидуальности;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психологическая и творческая мобильность;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высокая работоспособность, выносливость;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способность добиваться поставленной цели.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желание и способность к исполнительской деятельности.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b="1" i="1" dirty="0" smtClean="0">
                <a:solidFill>
                  <a:srgbClr val="0070C0"/>
                </a:solidFill>
              </a:rPr>
              <a:t>Формируются навыки общения, необходимые для дальнейшего самоопределения и самореализации воспитанника.</a:t>
            </a:r>
            <a:endParaRPr lang="ru-RU" sz="2400" dirty="0" smtClean="0">
              <a:solidFill>
                <a:srgbClr val="0070C0"/>
              </a:solidFill>
            </a:endParaRP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tx2">
                    <a:lumMod val="25000"/>
                  </a:schemeClr>
                </a:solidFill>
              </a:rPr>
              <a:t>В процессе занятий в студии развиваются способности, определяющие профессиональные качества личности: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Актер театра и кино.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Режиссер.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Сценарист.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Гример.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Костюмер.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Реквизитор.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Бутафор.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Художник - декоратор.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Осветитель.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Механик сцены.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Звукорежиссер.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Театровед.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Продюсер.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C000"/>
                </a:solidFill>
              </a:rPr>
              <a:t>Театральные   профессии: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Блогер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Журналист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  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Учитель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Психолог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Рекламщик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Юрист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Политик.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Близкие  к  театру  профессии: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95760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Духовный лидер.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Врач.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  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Архитектор.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Инженер.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Предприниматель.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  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Спортсмен.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r>
              <a:rPr lang="ru-RU" sz="3600" b="1" dirty="0" smtClean="0"/>
              <a:t> </a:t>
            </a:r>
            <a:endParaRPr lang="ru-RU" sz="36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Далекие  от  театра  профессии: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92922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Устраивает  театральные уроки в школе - </a:t>
            </a:r>
            <a:r>
              <a:rPr lang="ru-RU" sz="2400" b="1" dirty="0" smtClean="0">
                <a:solidFill>
                  <a:srgbClr val="002060"/>
                </a:solidFill>
              </a:rPr>
              <a:t>учитель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Даша Цуцина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Учиться оказывать психологическую помощь людям будущий </a:t>
            </a:r>
            <a:r>
              <a:rPr lang="ru-RU" sz="2400" b="1" dirty="0" smtClean="0">
                <a:solidFill>
                  <a:srgbClr val="002060"/>
                </a:solidFill>
              </a:rPr>
              <a:t>психолог - Настя Малафеева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Оттачивает свое ораторское мастерство в суде - </a:t>
            </a:r>
            <a:r>
              <a:rPr lang="ru-RU" sz="2400" b="1" dirty="0" smtClean="0">
                <a:solidFill>
                  <a:srgbClr val="002060"/>
                </a:solidFill>
              </a:rPr>
              <a:t>юрист Настя Смирнова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Из театральной студии плавно перешел в ютуб и НЦ - </a:t>
            </a:r>
            <a:r>
              <a:rPr lang="ru-RU" sz="2400" b="1" dirty="0" smtClean="0">
                <a:solidFill>
                  <a:srgbClr val="002060"/>
                </a:solidFill>
              </a:rPr>
              <a:t>блогер  Данила Блинов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Стажируется в ТАСС и готовится к большим эфирам - </a:t>
            </a:r>
            <a:r>
              <a:rPr lang="ru-RU" sz="2400" b="1" dirty="0" smtClean="0">
                <a:solidFill>
                  <a:srgbClr val="002060"/>
                </a:solidFill>
              </a:rPr>
              <a:t>журналист  Ксюша Бличенкова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 smtClean="0"/>
              <a:t> 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Применяют  навыки  актерского мастерства  в  профессии: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184</TotalTime>
  <Words>434</Words>
  <Application>Microsoft Office PowerPoint</Application>
  <PresentationFormat>Экран (4:3)</PresentationFormat>
  <Paragraphs>68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«Деятельность театральной студии «Амплуа» в целях профессионального самоопределения обучающихся».</vt:lpstr>
      <vt:lpstr>Зачем родители приводят детей в театральную студию?</vt:lpstr>
      <vt:lpstr>Ни одно из направлений дополнительного образования не развивают ребенка и не готовят к выбору будущей  профессии так, как это делает театральный коллектив. </vt:lpstr>
      <vt:lpstr>«Значительный вклад в воспитание дает внеурочная работа: различные кружки, секции, музыкальные студии,  школьный театр».                                                                          (В.В.Путин) </vt:lpstr>
      <vt:lpstr>В процессе занятий в студии развиваются способности, определяющие профессиональные качества личности: </vt:lpstr>
      <vt:lpstr>Театральные   профессии:</vt:lpstr>
      <vt:lpstr>Близкие  к  театру  профессии:</vt:lpstr>
      <vt:lpstr>Далекие  от  театра  профессии:</vt:lpstr>
      <vt:lpstr>Применяют  навыки  актерского мастерства  в  профессии:</vt:lpstr>
      <vt:lpstr>Слайд 10</vt:lpstr>
      <vt:lpstr>Данила Савельчиков  - выпускник  2019 года Институт искусств и художественного образования ВЛГУ Режиссер- педагог</vt:lpstr>
      <vt:lpstr>Слайд 12</vt:lpstr>
      <vt:lpstr>Александра Рыбина  (занималась с 2015  по  2019 ) Актриса  Московского  детского  музыкального  театра</vt:lpstr>
      <vt:lpstr>Александра Чеснокова – выпускница  2020  года Росийский  Государственный Гомунитарный  Университет Менеджер  театра, кино  и  телевидения</vt:lpstr>
      <vt:lpstr>Анастасия Лодыгина – выпускница  2013 года (пост. 2020) Государственный  институт  театрального  искусства Артист  эстрады</vt:lpstr>
      <vt:lpstr>Лев Гололобов - выпускник  2021  года Государственный  институт  театрального  искусства Режиссер  музыкального  театра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«Деятельность театральной студии «Амплуа» в целях профессионального самоопределения обучающихся».</dc:title>
  <dc:creator>User</dc:creator>
  <cp:lastModifiedBy>User</cp:lastModifiedBy>
  <cp:revision>27</cp:revision>
  <dcterms:created xsi:type="dcterms:W3CDTF">2022-04-14T23:14:15Z</dcterms:created>
  <dcterms:modified xsi:type="dcterms:W3CDTF">2022-04-15T02:43:52Z</dcterms:modified>
</cp:coreProperties>
</file>