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80928"/>
            <a:ext cx="84582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/>
              <a:t>В поисках слова</a:t>
            </a:r>
            <a:r>
              <a:rPr lang="ru-RU" sz="5300" dirty="0" smtClean="0"/>
              <a:t>. </a:t>
            </a:r>
            <a:br>
              <a:rPr lang="ru-RU" sz="5300" dirty="0" smtClean="0"/>
            </a:br>
            <a:r>
              <a:rPr lang="ru-RU" sz="5300" dirty="0" smtClean="0"/>
              <a:t>Игры в работе с художественной литературой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phonoteka.org/uploads/posts/2021-04/1618901561_23-phonoteka_org-p-fon-pero-i-chernilnitsa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87451"/>
            <a:ext cx="4320480" cy="25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 bwMode="auto">
          <a:xfrm>
            <a:off x="0" y="1588"/>
            <a:ext cx="9230284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8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71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В поисках слова.  Игры в работе с художественной литературой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2023-04-18T06:27:28Z</dcterms:created>
  <dcterms:modified xsi:type="dcterms:W3CDTF">2023-04-18T09:43:02Z</dcterms:modified>
</cp:coreProperties>
</file>