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8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6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320" y="62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24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81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6285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52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127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106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963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308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405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083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00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79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0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592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69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2.jpeg"/><Relationship Id="rId7" Type="http://schemas.openxmlformats.org/officeDocument/2006/relationships/image" Target="../media/image34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3250" y="571500"/>
            <a:ext cx="9121696" cy="4241800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«Профориентация детей младшего школьного возраста на занятиях ДПИ».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80985" y="4415883"/>
            <a:ext cx="6779942" cy="1730917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Панкова Елена Александровна,</a:t>
            </a:r>
          </a:p>
          <a:p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</a:t>
            </a:r>
          </a:p>
          <a:p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МБУДО «Центр внешкольной работы»,</a:t>
            </a:r>
          </a:p>
          <a:p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 Муром</a:t>
            </a:r>
          </a:p>
        </p:txBody>
      </p:sp>
    </p:spTree>
    <p:extLst>
      <p:ext uri="{BB962C8B-B14F-4D97-AF65-F5344CB8AC3E}">
        <p14:creationId xmlns:p14="http://schemas.microsoft.com/office/powerpoint/2010/main" val="220418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F99E6-2121-47E5-A886-B5DE72C16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678924" cy="884903"/>
          </a:xfrm>
        </p:spPr>
        <p:txBody>
          <a:bodyPr/>
          <a:lstStyle/>
          <a:p>
            <a:pPr algn="ctr"/>
            <a:r>
              <a:rPr lang="ru-RU" dirty="0"/>
              <a:t>Флорист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FF8ECB-6265-4F44-A4D1-49E34F53A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277" b="25460"/>
          <a:stretch/>
        </p:blipFill>
        <p:spPr>
          <a:xfrm>
            <a:off x="4408172" y="3221798"/>
            <a:ext cx="3994175" cy="310280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7A2B32-E419-45BA-90F0-96C70ACC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8233" y="3223140"/>
            <a:ext cx="3544529" cy="26583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25CE0E-EE90-4963-BF0B-564204CAA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42" b="1964"/>
          <a:stretch/>
        </p:blipFill>
        <p:spPr>
          <a:xfrm rot="5400000">
            <a:off x="8341276" y="3309621"/>
            <a:ext cx="3544529" cy="248543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E47AC6F-B9F8-4127-9DF1-588FA300E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161" y="137651"/>
            <a:ext cx="1904999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4DAB0D4-C441-4C38-9649-838F11696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72" y="259325"/>
            <a:ext cx="2402652" cy="202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078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BC74C-54F9-4D61-AB5B-962BA62AB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062" y="688259"/>
            <a:ext cx="8596668" cy="1002889"/>
          </a:xfrm>
        </p:spPr>
        <p:txBody>
          <a:bodyPr/>
          <a:lstStyle/>
          <a:p>
            <a:pPr algn="ctr"/>
            <a:r>
              <a:rPr lang="ru-RU" dirty="0"/>
              <a:t>Архитектор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42A55A-B4ED-42B4-8138-A01B0D732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517D86-E957-4955-8D5F-2782E77CB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98" y="2160589"/>
            <a:ext cx="5835445" cy="388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012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3A6E1-79AB-4753-8997-D4E08C802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Художник иллюстратор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E278E63-7E86-469E-86DB-59E51C174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370" y="1574103"/>
            <a:ext cx="3035986" cy="227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38FE06F-F5E6-4FCF-80C2-C9CF2801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574102"/>
            <a:ext cx="3307173" cy="230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41F358B-3FD7-4F1C-9F53-A737B044EA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68" y="2488502"/>
            <a:ext cx="2678737" cy="292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9647003-5B4D-4216-989B-5129BCE68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368" y="4115087"/>
            <a:ext cx="3116826" cy="233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4BA1FDC3-1EDC-4030-89DA-134CF4FAF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4115087"/>
            <a:ext cx="3307171" cy="235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376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E3A4C-2DC4-4E9B-954B-C6FA50BA2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5174" y="609600"/>
            <a:ext cx="198828" cy="2070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7B1A120E-2969-4051-879D-5BA58C125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6391" y="450041"/>
            <a:ext cx="2016757" cy="289205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424365-85CD-43A6-BCD5-C35C4AC72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91" y="3749545"/>
            <a:ext cx="2046302" cy="28920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E59AE8-2A30-4ABE-B1B6-905BC818D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69" y="461593"/>
            <a:ext cx="2016756" cy="28804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D74656-0322-4843-95D4-E875DC048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1442" y="450041"/>
            <a:ext cx="2016756" cy="28325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35FA5F-D302-4B4D-9345-75C750F9C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96" y="3714009"/>
            <a:ext cx="2046302" cy="29275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233D23-AF1D-4958-A1D1-1E5742032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0012" y="443272"/>
            <a:ext cx="2016756" cy="289881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826A3A-F6A9-4FA4-AF6F-1561EA576B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0916" y="3714007"/>
            <a:ext cx="2046302" cy="28804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B3A7D79-0CB3-4640-9056-0F538568B5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1442" y="3714007"/>
            <a:ext cx="2016756" cy="28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17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40925" cy="1320800"/>
          </a:xfrm>
        </p:spPr>
        <p:txBody>
          <a:bodyPr>
            <a:noAutofit/>
          </a:bodyPr>
          <a:lstStyle/>
          <a:p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90EE621-C813-406B-8B65-78253A07B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515" y="2755336"/>
            <a:ext cx="265747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724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9173496" y="609600"/>
            <a:ext cx="100505" cy="45719"/>
          </a:xfrm>
        </p:spPr>
        <p:txBody>
          <a:bodyPr>
            <a:noAutofit/>
          </a:bodyPr>
          <a:lstStyle/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DED20B-342A-4A7D-80F6-9DFF47EA4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75303"/>
            <a:ext cx="8596668" cy="57660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D065B7-E52D-421E-A53B-7B2B6BCDF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93" y="275303"/>
            <a:ext cx="8300607" cy="603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863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FF61F-6803-43A5-B53C-3D33A3A7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079156" cy="1320800"/>
          </a:xfrm>
        </p:spPr>
        <p:txBody>
          <a:bodyPr/>
          <a:lstStyle/>
          <a:p>
            <a:r>
              <a:rPr lang="ru-RU" dirty="0"/>
              <a:t>       Декоративно-прикладное творчество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E9F2AE-1FFC-48DC-BAE8-12F570B41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018" y="1723492"/>
            <a:ext cx="2778147" cy="37041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1F81C9-C24D-443D-A61E-B9ABA7505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518" y="1389345"/>
            <a:ext cx="3316917" cy="2487688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D59853BB-FEA8-44ED-9E2D-D4C6612D2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3664" y="5879690"/>
            <a:ext cx="110337" cy="16167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795977-9B4C-4FFC-B664-52021A30F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518" y="4038296"/>
            <a:ext cx="3316917" cy="24876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EC947D-6279-4AA2-8A1D-1790E1DD2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6764" y="2186517"/>
            <a:ext cx="3704195" cy="277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32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99F75-1657-4AF6-8A27-037A79676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 flipV="1">
            <a:off x="9274001" y="447869"/>
            <a:ext cx="45719" cy="16173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009B96-C3F8-4FB1-BC19-E780881A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09601"/>
            <a:ext cx="138743" cy="13765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7D1E6A-FB2C-4352-82AD-1CF94289D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35" y="348356"/>
            <a:ext cx="2052329" cy="25391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69963D-EDFD-47F1-AF2D-F88E270E7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845" y="348356"/>
            <a:ext cx="2903460" cy="2532496"/>
          </a:xfrm>
          <a:prstGeom prst="rect">
            <a:avLst/>
          </a:prstGeom>
        </p:spPr>
      </p:pic>
      <p:pic>
        <p:nvPicPr>
          <p:cNvPr id="10" name="Содержимое 5" descr="DSC00341.JPG">
            <a:extLst>
              <a:ext uri="{FF2B5EF4-FFF2-40B4-BE49-F238E27FC236}">
                <a16:creationId xmlns:a16="http://schemas.microsoft.com/office/drawing/2014/main" id="{17BD605D-4614-4C30-9DF1-8448FDB42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r="2624"/>
          <a:stretch/>
        </p:blipFill>
        <p:spPr>
          <a:xfrm>
            <a:off x="7511845" y="3224976"/>
            <a:ext cx="2903460" cy="25391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B3FE65-BB3C-41B8-97F4-B8AC345921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9"/>
          <a:stretch/>
        </p:blipFill>
        <p:spPr>
          <a:xfrm>
            <a:off x="3395488" y="3143859"/>
            <a:ext cx="3400132" cy="27014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0602AD-18D8-4C48-AECC-9E00476E39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37" t="13737" r="8478" b="13737"/>
          <a:stretch/>
        </p:blipFill>
        <p:spPr>
          <a:xfrm>
            <a:off x="3446870" y="348356"/>
            <a:ext cx="3297369" cy="25324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B5771B5-BA07-4FA0-8034-456556139F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02394" y="3468400"/>
            <a:ext cx="2701412" cy="20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4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DE586-4C8D-48B5-9034-A580A495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504" y="-453704"/>
            <a:ext cx="45719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3C4EA8-DCDD-458C-8F2E-3B30341B4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335" t="12608" r="-144335" b="32537"/>
          <a:stretch/>
        </p:blipFill>
        <p:spPr>
          <a:xfrm>
            <a:off x="6007510" y="4189654"/>
            <a:ext cx="2660240" cy="1945675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A170097C-80EB-4B6E-BC61-FE32CF8C5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23876" y="3429000"/>
            <a:ext cx="4047749" cy="3035812"/>
          </a:xfr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D28A0C8-02C7-499B-A176-561E6EAAA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76" y="4354270"/>
            <a:ext cx="2938460" cy="220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AF38B02-7D5E-4A5C-8BD5-94F39C963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93" y="1399323"/>
            <a:ext cx="3250483" cy="242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9AEA141-6CCB-4572-B293-BFE3740E6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7"/>
          <a:stretch/>
        </p:blipFill>
        <p:spPr bwMode="auto">
          <a:xfrm>
            <a:off x="4955354" y="70762"/>
            <a:ext cx="2777476" cy="288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D054837-2D19-4AD8-9901-950889041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465" y="4354270"/>
            <a:ext cx="2919586" cy="220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4588DBDE-1F37-475E-BBBA-43AC102EE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309" y="1511188"/>
            <a:ext cx="2754298" cy="220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796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4D4E7-91A3-46CD-B1D6-C472D557B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836642" cy="80865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Программа: «Самоцветы»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4C4A50B-5187-465E-87AF-6309938D6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956" y="1678806"/>
            <a:ext cx="2911077" cy="3881437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DE8B5D-DC13-450D-BA73-85415BA67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839" y="1678806"/>
            <a:ext cx="2911078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74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072F4-79DB-4B3E-A440-75B0E66F0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599"/>
            <a:ext cx="9499053" cy="82112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          Художник живописец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D00C34A-64D7-47C8-90C4-85EFC03EFAA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 flipV="1">
            <a:off x="2948473" y="281473"/>
            <a:ext cx="2995127" cy="29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BAD846E-EE34-401D-91EA-3232B902B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859" y="1543991"/>
            <a:ext cx="1821268" cy="182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C61AC9F1-AFC5-495C-8289-4EC0616C7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7863" y="3699083"/>
            <a:ext cx="1737366" cy="2316483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57BF0A-AAC6-48CB-98C0-8922A7C79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31" y="3713449"/>
            <a:ext cx="30448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2236C3-0A9A-4438-9091-4384990F97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47" y="3699083"/>
            <a:ext cx="1737366" cy="231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C6573A-38DD-4240-8B6B-8EAA0C833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0454" y="3713449"/>
            <a:ext cx="1736049" cy="23147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36C9C9-69DA-4CAF-A4EB-9D22B097A2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12090" y="993829"/>
            <a:ext cx="2008542" cy="26780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42B13B-E758-43FB-A9E3-9B92C6A65E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9223" y="3705160"/>
            <a:ext cx="1736049" cy="23147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A217AE-8137-4F8E-8F55-0D9C0B38F3E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7047" b="12799"/>
          <a:stretch/>
        </p:blipFill>
        <p:spPr>
          <a:xfrm>
            <a:off x="9113777" y="1298529"/>
            <a:ext cx="2591495" cy="207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0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44F02-8DCE-450B-9387-80100B1CF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964060" cy="699247"/>
          </a:xfrm>
        </p:spPr>
        <p:txBody>
          <a:bodyPr/>
          <a:lstStyle/>
          <a:p>
            <a:pPr algn="ctr"/>
            <a:r>
              <a:rPr lang="ru-RU" dirty="0"/>
              <a:t>  Художник портретист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7EA8F94-411F-4933-838C-0B9EF9534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4399" y="4176310"/>
            <a:ext cx="1569128" cy="2092171"/>
          </a:xfr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1B4C94F-C419-4B17-A930-D853FBE72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015" y="1879036"/>
            <a:ext cx="265747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3AD7EE-8546-42E5-9701-82B7EF171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81725" y="4272270"/>
            <a:ext cx="1998407" cy="26645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B22B833-9F19-48B0-9F68-7DDA7E4A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450" y="2311963"/>
            <a:ext cx="1569127" cy="20921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0FDB7A5-5739-4AAD-AAEC-767B1BA0A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930" y="1327361"/>
            <a:ext cx="1731360" cy="244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888AED4-B832-4D3C-9F6D-3D40F2665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18" y="1425568"/>
            <a:ext cx="1677504" cy="22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58B5E28-33B2-4CDA-A7FD-7202AFD42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18" y="4048703"/>
            <a:ext cx="1666077" cy="190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3DE4E69-A243-4D81-A8C2-39A9C2EB7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770" y="2311963"/>
            <a:ext cx="1751423" cy="245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95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8846-5BCE-4543-83DF-F88B7340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796911" cy="1320800"/>
          </a:xfrm>
        </p:spPr>
        <p:txBody>
          <a:bodyPr/>
          <a:lstStyle/>
          <a:p>
            <a:pPr algn="ctr"/>
            <a:r>
              <a:rPr lang="ru-RU" dirty="0"/>
              <a:t>Скульптор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1B4DAF-BA6F-4A30-AB30-57E3C9EF0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4275" y="2127712"/>
            <a:ext cx="2911077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2A0AF3-A6F0-4D5F-9E58-A01AEB3D8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56" y="609600"/>
            <a:ext cx="2415049" cy="32200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48D110-F0BC-495E-9999-016DF81EE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424" y="554550"/>
            <a:ext cx="2415049" cy="32200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9EDAEC-6E71-4C7B-A949-B15D318A5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818" y="2789085"/>
            <a:ext cx="2415048" cy="32200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183418-EF37-4C2D-A1FC-1EAAA17BB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594" y="3383527"/>
            <a:ext cx="2415048" cy="322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61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кстура гранж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911</TotalTime>
  <Words>50</Words>
  <Application>Microsoft Office PowerPoint</Application>
  <PresentationFormat>Широкоэкранный</PresentationFormat>
  <Paragraphs>14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Trebuchet MS</vt:lpstr>
      <vt:lpstr>Wingdings 3</vt:lpstr>
      <vt:lpstr>Аспект</vt:lpstr>
      <vt:lpstr>«Профориентация детей младшего школьного возраста на занятиях ДПИ».  </vt:lpstr>
      <vt:lpstr>Презентация PowerPoint</vt:lpstr>
      <vt:lpstr>       Декоративно-прикладное творчество</vt:lpstr>
      <vt:lpstr>Презентация PowerPoint</vt:lpstr>
      <vt:lpstr>Презентация PowerPoint</vt:lpstr>
      <vt:lpstr>Программа: «Самоцветы»</vt:lpstr>
      <vt:lpstr>          Художник живописец</vt:lpstr>
      <vt:lpstr>  Художник портретист</vt:lpstr>
      <vt:lpstr>Скульптор </vt:lpstr>
      <vt:lpstr>Флорист</vt:lpstr>
      <vt:lpstr>Архитектор</vt:lpstr>
      <vt:lpstr>Художник иллюстратор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Воспитание духовно-нравственной личности через изучение народных традиций в условиях реализации Стратегии развития и воспитания.</dc:title>
  <dc:creator>Sergey</dc:creator>
  <cp:lastModifiedBy>SERGEY</cp:lastModifiedBy>
  <cp:revision>57</cp:revision>
  <dcterms:created xsi:type="dcterms:W3CDTF">2016-02-06T16:57:04Z</dcterms:created>
  <dcterms:modified xsi:type="dcterms:W3CDTF">2022-04-02T16:26:46Z</dcterms:modified>
</cp:coreProperties>
</file>