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5038-7684-4989-8C97-22B3359B1BBA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8DE9-8C8A-4221-A2E2-EEFBCE960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5400" dirty="0" err="1" smtClean="0"/>
              <a:t>Профориентационная</a:t>
            </a:r>
            <a:r>
              <a:rPr lang="ru-RU" sz="5400" dirty="0" smtClean="0"/>
              <a:t> работа в городском военно-спортивном клубе </a:t>
            </a:r>
            <a:br>
              <a:rPr lang="ru-RU" sz="5400" dirty="0" smtClean="0"/>
            </a:br>
            <a:r>
              <a:rPr lang="ru-RU" sz="5400" dirty="0" smtClean="0"/>
              <a:t>им. В.И. Саплина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15016"/>
            <a:ext cx="6400800" cy="781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Стулов Евгений Геннадьевич</a:t>
            </a:r>
          </a:p>
          <a:p>
            <a:pPr algn="r"/>
            <a:r>
              <a:rPr lang="ru-RU" dirty="0" smtClean="0"/>
              <a:t>Педагог дополнительного образования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Моисеев Владимир Александрович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Военно-спортивный клуб им. В.И.Саплина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МБУДО «ЦВР»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Встречи </a:t>
            </a:r>
            <a:r>
              <a:rPr lang="ru-RU" sz="2000" dirty="0" smtClean="0"/>
              <a:t>со знаменитыми людьми, с </a:t>
            </a:r>
            <a:r>
              <a:rPr lang="ru-RU" sz="2000" dirty="0" smtClean="0"/>
              <a:t>ветеранами боевых действий, ветеранами Великой отечественной войны и вооруженных сил</a:t>
            </a:r>
            <a:r>
              <a:rPr lang="ru-RU" sz="2000" smtClean="0"/>
              <a:t>, </a:t>
            </a:r>
            <a:r>
              <a:rPr lang="ru-RU" sz="2000" smtClean="0"/>
              <a:t>а </a:t>
            </a:r>
            <a:r>
              <a:rPr lang="ru-RU" sz="2000" dirty="0" smtClean="0"/>
              <a:t>также выпускниками клуба</a:t>
            </a:r>
            <a:endParaRPr lang="ru-RU" sz="2000" dirty="0"/>
          </a:p>
        </p:txBody>
      </p:sp>
      <p:pic>
        <p:nvPicPr>
          <p:cNvPr id="4" name="Содержимое 3" descr="IMG_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3823101" cy="2548734"/>
          </a:xfrm>
        </p:spPr>
      </p:pic>
      <p:pic>
        <p:nvPicPr>
          <p:cNvPr id="5" name="Рисунок 4" descr="DSC0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3571900" cy="2678925"/>
          </a:xfrm>
          <a:prstGeom prst="rect">
            <a:avLst/>
          </a:prstGeom>
        </p:spPr>
      </p:pic>
      <p:pic>
        <p:nvPicPr>
          <p:cNvPr id="10" name="Рисунок 9" descr="P_20210108_111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143380"/>
            <a:ext cx="4000528" cy="2250297"/>
          </a:xfrm>
          <a:prstGeom prst="rect">
            <a:avLst/>
          </a:prstGeom>
        </p:spPr>
      </p:pic>
      <p:pic>
        <p:nvPicPr>
          <p:cNvPr id="11" name="Рисунок 10" descr="IMG_20150202_154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4063996" cy="2285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патриотический мероприятиях</a:t>
            </a:r>
            <a:endParaRPr lang="ru-RU" dirty="0"/>
          </a:p>
        </p:txBody>
      </p:sp>
      <p:pic>
        <p:nvPicPr>
          <p:cNvPr id="4" name="Содержимое 3" descr="IMG_5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714488"/>
            <a:ext cx="3214709" cy="2143139"/>
          </a:xfrm>
        </p:spPr>
      </p:pic>
      <p:pic>
        <p:nvPicPr>
          <p:cNvPr id="5" name="Рисунок 4" descr="IMG_20190414_13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362140"/>
            <a:ext cx="3929090" cy="2210113"/>
          </a:xfrm>
          <a:prstGeom prst="rect">
            <a:avLst/>
          </a:prstGeom>
        </p:spPr>
      </p:pic>
      <p:pic>
        <p:nvPicPr>
          <p:cNvPr id="6" name="Рисунок 5" descr="IMG_20190709_123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660910"/>
            <a:ext cx="3873495" cy="2178841"/>
          </a:xfrm>
          <a:prstGeom prst="rect">
            <a:avLst/>
          </a:prstGeom>
        </p:spPr>
      </p:pic>
      <p:pic>
        <p:nvPicPr>
          <p:cNvPr id="7" name="Рисунок 6" descr="DSC00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321974"/>
            <a:ext cx="2905145" cy="2178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Участие в митингах посвященных дням воинской славы и открытие турниров посвященных погибшим воинам</a:t>
            </a:r>
            <a:endParaRPr lang="ru-RU" sz="2400" dirty="0"/>
          </a:p>
        </p:txBody>
      </p:sp>
      <p:pic>
        <p:nvPicPr>
          <p:cNvPr id="4" name="Содержимое 3" descr="IMG_20190319_16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3" y="1600201"/>
            <a:ext cx="3523011" cy="1981694"/>
          </a:xfrm>
        </p:spPr>
      </p:pic>
      <p:pic>
        <p:nvPicPr>
          <p:cNvPr id="5" name="Рисунок 4" descr="IMG_6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643050"/>
            <a:ext cx="3071834" cy="2047889"/>
          </a:xfrm>
          <a:prstGeom prst="rect">
            <a:avLst/>
          </a:prstGeom>
        </p:spPr>
      </p:pic>
      <p:pic>
        <p:nvPicPr>
          <p:cNvPr id="6" name="Рисунок 5" descr="P_20190413_10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71942"/>
            <a:ext cx="3643338" cy="2049378"/>
          </a:xfrm>
          <a:prstGeom prst="rect">
            <a:avLst/>
          </a:prstGeom>
        </p:spPr>
      </p:pic>
      <p:pic>
        <p:nvPicPr>
          <p:cNvPr id="7" name="Рисунок 6" descr="P_20200214_132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937996"/>
            <a:ext cx="3929058" cy="2210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Активное участие в праздновании Дня Победы</a:t>
            </a:r>
            <a:endParaRPr lang="ru-RU" dirty="0"/>
          </a:p>
        </p:txBody>
      </p:sp>
      <p:pic>
        <p:nvPicPr>
          <p:cNvPr id="4" name="Содержимое 3" descr="день победы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14818"/>
            <a:ext cx="2428892" cy="2428892"/>
          </a:xfrm>
        </p:spPr>
      </p:pic>
      <p:pic>
        <p:nvPicPr>
          <p:cNvPr id="5" name="Рисунок 4" descr="деньпобед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643050"/>
            <a:ext cx="2500330" cy="2357454"/>
          </a:xfrm>
          <a:prstGeom prst="rect">
            <a:avLst/>
          </a:prstGeom>
        </p:spPr>
      </p:pic>
      <p:pic>
        <p:nvPicPr>
          <p:cNvPr id="6" name="Рисунок 5" descr="деньпобеды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143380"/>
            <a:ext cx="2500330" cy="2500330"/>
          </a:xfrm>
          <a:prstGeom prst="rect">
            <a:avLst/>
          </a:prstGeom>
        </p:spPr>
      </p:pic>
      <p:pic>
        <p:nvPicPr>
          <p:cNvPr id="7" name="Рисунок 6" descr="деньпобеды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643050"/>
            <a:ext cx="2428892" cy="2395540"/>
          </a:xfrm>
          <a:prstGeom prst="rect">
            <a:avLst/>
          </a:prstGeom>
        </p:spPr>
      </p:pic>
      <p:pic>
        <p:nvPicPr>
          <p:cNvPr id="8" name="Рисунок 7" descr="IMG_7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643050"/>
            <a:ext cx="3393273" cy="2333620"/>
          </a:xfrm>
          <a:prstGeom prst="rect">
            <a:avLst/>
          </a:prstGeom>
        </p:spPr>
      </p:pic>
      <p:pic>
        <p:nvPicPr>
          <p:cNvPr id="9" name="Рисунок 8" descr="IMG_23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214818"/>
            <a:ext cx="3214710" cy="2411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Ежегодная акция «Дорога к обелиску», посвященная Дню защитника Отечества</a:t>
            </a:r>
            <a:endParaRPr lang="ru-RU" sz="2400" b="1" dirty="0"/>
          </a:p>
        </p:txBody>
      </p:sp>
      <p:pic>
        <p:nvPicPr>
          <p:cNvPr id="4" name="Содержимое 3" descr="IMG_20180214_144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545854" cy="4525963"/>
          </a:xfrm>
        </p:spPr>
      </p:pic>
      <p:pic>
        <p:nvPicPr>
          <p:cNvPr id="5" name="Рисунок 4" descr="IMG_20180214_143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500330" cy="1875247"/>
          </a:xfrm>
          <a:prstGeom prst="rect">
            <a:avLst/>
          </a:prstGeom>
        </p:spPr>
      </p:pic>
      <p:pic>
        <p:nvPicPr>
          <p:cNvPr id="6" name="Рисунок 5" descr="P111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857628"/>
            <a:ext cx="4572000" cy="2571750"/>
          </a:xfrm>
          <a:prstGeom prst="rect">
            <a:avLst/>
          </a:prstGeom>
        </p:spPr>
      </p:pic>
      <p:pic>
        <p:nvPicPr>
          <p:cNvPr id="7" name="Рисунок 6" descr="P1110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714488"/>
            <a:ext cx="3174990" cy="1785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Реализация патриотического проекта «Экологический десант»</a:t>
            </a:r>
            <a:endParaRPr lang="ru-RU" sz="3200" dirty="0"/>
          </a:p>
        </p:txBody>
      </p:sp>
      <p:pic>
        <p:nvPicPr>
          <p:cNvPr id="4" name="Содержимое 3" descr="IMG_7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1243789"/>
            <a:ext cx="3714777" cy="2476518"/>
          </a:xfrm>
        </p:spPr>
      </p:pic>
      <p:pic>
        <p:nvPicPr>
          <p:cNvPr id="5" name="Рисунок 4" descr="P_20190617_16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71942"/>
            <a:ext cx="3809995" cy="2143122"/>
          </a:xfrm>
          <a:prstGeom prst="rect">
            <a:avLst/>
          </a:prstGeom>
        </p:spPr>
      </p:pic>
      <p:pic>
        <p:nvPicPr>
          <p:cNvPr id="6" name="Рисунок 5" descr="IMG_9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285859"/>
            <a:ext cx="3679025" cy="2452683"/>
          </a:xfrm>
          <a:prstGeom prst="rect">
            <a:avLst/>
          </a:prstGeom>
        </p:spPr>
      </p:pic>
      <p:pic>
        <p:nvPicPr>
          <p:cNvPr id="7" name="Рисунок 6" descr="IMG_93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857628"/>
            <a:ext cx="364333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Практическое применение полученных знаний</a:t>
            </a:r>
            <a:endParaRPr lang="ru-RU" dirty="0"/>
          </a:p>
        </p:txBody>
      </p:sp>
      <p:pic>
        <p:nvPicPr>
          <p:cNvPr id="4" name="Содержимое 3" descr="dstp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2087870" cy="4525963"/>
          </a:xfrm>
        </p:spPr>
      </p:pic>
      <p:pic>
        <p:nvPicPr>
          <p:cNvPr id="5" name="Рисунок 4" descr="dstp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714489"/>
            <a:ext cx="4026338" cy="1857388"/>
          </a:xfrm>
          <a:prstGeom prst="rect">
            <a:avLst/>
          </a:prstGeom>
        </p:spPr>
      </p:pic>
      <p:pic>
        <p:nvPicPr>
          <p:cNvPr id="6" name="Рисунок 5" descr="выез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785926"/>
            <a:ext cx="2181225" cy="2181225"/>
          </a:xfrm>
          <a:prstGeom prst="rect">
            <a:avLst/>
          </a:prstGeom>
        </p:spPr>
      </p:pic>
      <p:pic>
        <p:nvPicPr>
          <p:cNvPr id="7" name="Рисунок 6" descr="выезд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429132"/>
            <a:ext cx="4071966" cy="1878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Профориентационная работа в городском военно-спортивном клубе  им. В.И. Саплина    </vt:lpstr>
      <vt:lpstr>Встречи со знаменитыми людьми, с ветеранами боевых действий, ветеранами Великой отечественной войны и вооруженных сил, а также выпускниками клуба</vt:lpstr>
      <vt:lpstr>Участие в патриотический мероприятиях</vt:lpstr>
      <vt:lpstr>Участие в митингах посвященных дням воинской славы и открытие турниров посвященных погибшим воинам</vt:lpstr>
      <vt:lpstr>Активное участие в праздновании Дня Победы</vt:lpstr>
      <vt:lpstr>Ежегодная акция «Дорога к обелиску», посвященная Дню защитника Отечества</vt:lpstr>
      <vt:lpstr>Реализация патриотического проекта «Экологический десант»</vt:lpstr>
      <vt:lpstr>Практическое применение полученных знаний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«Секрет моего успеха»</dc:title>
  <dc:creator>1</dc:creator>
  <cp:lastModifiedBy>1</cp:lastModifiedBy>
  <cp:revision>47</cp:revision>
  <dcterms:created xsi:type="dcterms:W3CDTF">2020-11-27T12:38:01Z</dcterms:created>
  <dcterms:modified xsi:type="dcterms:W3CDTF">2022-04-15T05:32:24Z</dcterms:modified>
</cp:coreProperties>
</file>